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notesSlides/notesSlide1.xml" ContentType="application/vnd.openxmlformats-officedocument.presentationml.notesSlide+xml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EFF1"/>
          </a:solidFill>
        </a:fill>
      </a:tcStyle>
    </a:wholeTbl>
    <a:band2H>
      <a:tcTxStyle b="def" i="def"/>
      <a:tcStyle>
        <a:tcBdr/>
        <a:fill>
          <a:solidFill>
            <a:srgbClr val="F1F7F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CDF"/>
          </a:solidFill>
        </a:fill>
      </a:tcStyle>
    </a:wholeTbl>
    <a:band2H>
      <a:tcTxStyle b="def" i="def"/>
      <a:tcStyle>
        <a:tcBdr/>
        <a:fill>
          <a:solidFill>
            <a:srgbClr val="E8EE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EFCE"/>
          </a:solidFill>
        </a:fill>
      </a:tcStyle>
    </a:wholeTbl>
    <a:band2H>
      <a:tcTxStyle b="def" i="def"/>
      <a:tcStyle>
        <a:tcBdr/>
        <a:fill>
          <a:solidFill>
            <a:srgbClr val="FEF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Scheduling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xfrm>
            <a:off x="6367053" y="2116182"/>
            <a:ext cx="5491572" cy="15140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b="1" sz="6000">
                <a:latin typeface="Franklin Gothic"/>
                <a:ea typeface="Franklin Gothic"/>
                <a:cs typeface="Franklin Gothic"/>
                <a:sym typeface="Franklin Gothic"/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26" name="Google Shape;17;p44"/>
          <p:cNvGrpSpPr/>
          <p:nvPr/>
        </p:nvGrpSpPr>
        <p:grpSpPr>
          <a:xfrm>
            <a:off x="1" y="758752"/>
            <a:ext cx="6099248" cy="6097531"/>
            <a:chOff x="0" y="0"/>
            <a:chExt cx="6099247" cy="6097530"/>
          </a:xfrm>
        </p:grpSpPr>
        <p:sp>
          <p:nvSpPr>
            <p:cNvPr id="23" name="Google Shape;18;p44"/>
            <p:cNvSpPr/>
            <p:nvPr/>
          </p:nvSpPr>
          <p:spPr>
            <a:xfrm>
              <a:off x="0" y="0"/>
              <a:ext cx="3073678" cy="4098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09"/>
                  </a:lnTo>
                  <a:lnTo>
                    <a:pt x="14392" y="21600"/>
                  </a:lnTo>
                  <a:lnTo>
                    <a:pt x="21600" y="16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24" name="Google Shape;19;p44"/>
            <p:cNvSpPr/>
            <p:nvPr/>
          </p:nvSpPr>
          <p:spPr>
            <a:xfrm>
              <a:off x="0" y="4103380"/>
              <a:ext cx="1994712" cy="1994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A6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25" name="Google Shape;20;p44"/>
            <p:cNvSpPr/>
            <p:nvPr/>
          </p:nvSpPr>
          <p:spPr>
            <a:xfrm>
              <a:off x="2097797" y="4098227"/>
              <a:ext cx="4001451" cy="1999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0805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</p:grp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6367055" y="4549552"/>
            <a:ext cx="5491570" cy="953338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 sz="1800">
                <a:solidFill>
                  <a:srgbClr val="7CA655"/>
                </a:solidFill>
              </a:defRPr>
            </a:lvl1pPr>
            <a:lvl2pPr marL="648969" indent="-217169">
              <a:buClrTx/>
              <a:buSzPts val="1800"/>
              <a:buFontTx/>
              <a:defRPr sz="1800">
                <a:solidFill>
                  <a:srgbClr val="7CA655"/>
                </a:solidFill>
              </a:defRPr>
            </a:lvl2pPr>
            <a:lvl3pPr marL="1106169" indent="-217169">
              <a:buClrTx/>
              <a:buSzPts val="1800"/>
              <a:buFontTx/>
              <a:defRPr sz="1800">
                <a:solidFill>
                  <a:srgbClr val="7CA655"/>
                </a:solidFill>
              </a:defRPr>
            </a:lvl3pPr>
            <a:lvl4pPr marL="1563369" indent="-217169">
              <a:buClrTx/>
              <a:buSzPts val="1800"/>
              <a:buFontTx/>
              <a:defRPr sz="1800">
                <a:solidFill>
                  <a:srgbClr val="7CA655"/>
                </a:solidFill>
              </a:defRPr>
            </a:lvl4pPr>
            <a:lvl5pPr marL="2020570" indent="-217170">
              <a:buClrTx/>
              <a:buSzPts val="1800"/>
              <a:buFontTx/>
              <a:defRPr sz="1800">
                <a:solidFill>
                  <a:srgbClr val="7CA65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Google Shape;22;p44"/>
          <p:cNvSpPr/>
          <p:nvPr/>
        </p:nvSpPr>
        <p:spPr>
          <a:xfrm>
            <a:off x="6367055" y="4252111"/>
            <a:ext cx="2133601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24;p45"/>
          <p:cNvGrpSpPr/>
          <p:nvPr/>
        </p:nvGrpSpPr>
        <p:grpSpPr>
          <a:xfrm>
            <a:off x="833" y="3900132"/>
            <a:ext cx="2958394" cy="2959227"/>
            <a:chOff x="0" y="0"/>
            <a:chExt cx="2958392" cy="2959225"/>
          </a:xfrm>
        </p:grpSpPr>
        <p:sp>
          <p:nvSpPr>
            <p:cNvPr id="36" name="Google Shape;25;p45"/>
            <p:cNvSpPr/>
            <p:nvPr/>
          </p:nvSpPr>
          <p:spPr>
            <a:xfrm flipH="1" rot="5400000">
              <a:off x="1218564" y="1219397"/>
              <a:ext cx="1491284" cy="198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09"/>
                  </a:lnTo>
                  <a:lnTo>
                    <a:pt x="14392" y="21600"/>
                  </a:lnTo>
                  <a:lnTo>
                    <a:pt x="21600" y="16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37" name="Google Shape;26;p45"/>
            <p:cNvSpPr/>
            <p:nvPr/>
          </p:nvSpPr>
          <p:spPr>
            <a:xfrm flipH="1" rot="5400000">
              <a:off x="-137" y="1991570"/>
              <a:ext cx="967793" cy="96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A6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38" name="Google Shape;27;p45"/>
            <p:cNvSpPr/>
            <p:nvPr/>
          </p:nvSpPr>
          <p:spPr>
            <a:xfrm flipH="1" rot="5400000">
              <a:off x="-485700" y="485699"/>
              <a:ext cx="1941420" cy="97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0805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</p:grpSp>
      <p:sp>
        <p:nvSpPr>
          <p:cNvPr id="40" name="Google Shape;28;p45"/>
          <p:cNvSpPr/>
          <p:nvPr>
            <p:ph type="pic" idx="21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964023" y="879063"/>
            <a:ext cx="4941478" cy="610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b="1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" name="Google Shape;30;p45"/>
          <p:cNvSpPr/>
          <p:nvPr/>
        </p:nvSpPr>
        <p:spPr>
          <a:xfrm>
            <a:off x="952500" y="1939107"/>
            <a:ext cx="2133600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Body Level One…"/>
          <p:cNvSpPr txBox="1"/>
          <p:nvPr>
            <p:ph type="body" sz="quarter" idx="1"/>
          </p:nvPr>
        </p:nvSpPr>
        <p:spPr>
          <a:xfrm>
            <a:off x="952499" y="2289362"/>
            <a:ext cx="4572002" cy="2795234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624840" indent="-193040">
              <a:lnSpc>
                <a:spcPct val="100000"/>
              </a:lnSpc>
              <a:buClrTx/>
              <a:buSzPts val="1600"/>
              <a:buFontTx/>
              <a:defRPr sz="1600"/>
            </a:lvl2pPr>
            <a:lvl3pPr marL="1082039" indent="-193039">
              <a:lnSpc>
                <a:spcPct val="100000"/>
              </a:lnSpc>
              <a:buClrTx/>
              <a:buSzPts val="1600"/>
              <a:buFontTx/>
              <a:defRPr sz="1600"/>
            </a:lvl3pPr>
            <a:lvl4pPr marL="1539239" indent="-193039">
              <a:lnSpc>
                <a:spcPct val="100000"/>
              </a:lnSpc>
              <a:buClrTx/>
              <a:buSzPts val="1600"/>
              <a:buFontTx/>
              <a:defRPr sz="1600"/>
            </a:lvl4pPr>
            <a:lvl5pPr marL="1996439" indent="-193039">
              <a:lnSpc>
                <a:spcPct val="100000"/>
              </a:lnSpc>
              <a:buClrTx/>
              <a:buSzPts val="1600"/>
              <a:buFontTx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971550" y="6332220"/>
            <a:ext cx="168089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47;p48"/>
          <p:cNvGrpSpPr/>
          <p:nvPr/>
        </p:nvGrpSpPr>
        <p:grpSpPr>
          <a:xfrm>
            <a:off x="833" y="3900132"/>
            <a:ext cx="2958394" cy="2959227"/>
            <a:chOff x="0" y="0"/>
            <a:chExt cx="2958392" cy="2959225"/>
          </a:xfrm>
        </p:grpSpPr>
        <p:sp>
          <p:nvSpPr>
            <p:cNvPr id="51" name="Google Shape;48;p48"/>
            <p:cNvSpPr/>
            <p:nvPr/>
          </p:nvSpPr>
          <p:spPr>
            <a:xfrm flipH="1" rot="5400000">
              <a:off x="1218564" y="1219397"/>
              <a:ext cx="1491284" cy="198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09"/>
                  </a:lnTo>
                  <a:lnTo>
                    <a:pt x="14392" y="21600"/>
                  </a:lnTo>
                  <a:lnTo>
                    <a:pt x="21600" y="16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52" name="Google Shape;49;p48"/>
            <p:cNvSpPr/>
            <p:nvPr/>
          </p:nvSpPr>
          <p:spPr>
            <a:xfrm flipH="1" rot="5400000">
              <a:off x="-137" y="1991570"/>
              <a:ext cx="967793" cy="96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A6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53" name="Google Shape;50;p48"/>
            <p:cNvSpPr/>
            <p:nvPr/>
          </p:nvSpPr>
          <p:spPr>
            <a:xfrm flipH="1" rot="5400000">
              <a:off x="-485700" y="485699"/>
              <a:ext cx="1941420" cy="97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0805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</p:grpSp>
      <p:sp>
        <p:nvSpPr>
          <p:cNvPr id="55" name="Google Shape;51;p48"/>
          <p:cNvSpPr/>
          <p:nvPr>
            <p:ph type="pic" sz="quarter" idx="21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xfrm>
            <a:off x="964021" y="879063"/>
            <a:ext cx="7532278" cy="610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b="1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Google Shape;53;p48"/>
          <p:cNvSpPr/>
          <p:nvPr/>
        </p:nvSpPr>
        <p:spPr>
          <a:xfrm>
            <a:off x="952500" y="1939107"/>
            <a:ext cx="2133600" cy="1"/>
          </a:xfrm>
          <a:prstGeom prst="line">
            <a:avLst/>
          </a:prstGeom>
          <a:ln w="1016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8" name="Google Shape;54;p48"/>
          <p:cNvSpPr/>
          <p:nvPr>
            <p:ph type="pic" sz="quarter" idx="22"/>
          </p:nvPr>
        </p:nvSpPr>
        <p:spPr>
          <a:xfrm>
            <a:off x="3658280" y="2572883"/>
            <a:ext cx="2118246" cy="20372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952500" y="5393168"/>
            <a:ext cx="2133600" cy="369333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 sz="1400"/>
            </a:lvl1pPr>
            <a:lvl2pPr marL="600709" indent="-168909">
              <a:buClrTx/>
              <a:buSzPts val="1400"/>
              <a:buFontTx/>
              <a:defRPr sz="1400"/>
            </a:lvl2pPr>
            <a:lvl3pPr marL="1057910" indent="-168910">
              <a:buClrTx/>
              <a:buSzPts val="1400"/>
              <a:buFontTx/>
              <a:defRPr sz="1400"/>
            </a:lvl3pPr>
            <a:lvl4pPr marL="1515110" indent="-168910">
              <a:buClrTx/>
              <a:buSzPts val="1400"/>
              <a:buFontTx/>
              <a:defRPr sz="1400"/>
            </a:lvl4pPr>
            <a:lvl5pPr marL="1972310" indent="-168910">
              <a:buClrTx/>
              <a:buSzPts val="1400"/>
              <a:buFontTx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Google Shape;56;p48"/>
          <p:cNvSpPr txBox="1"/>
          <p:nvPr>
            <p:ph type="body" sz="quarter" idx="23"/>
          </p:nvPr>
        </p:nvSpPr>
        <p:spPr>
          <a:xfrm>
            <a:off x="952500" y="4986744"/>
            <a:ext cx="2133600" cy="205838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spcBef>
                <a:spcPts val="400"/>
              </a:spcBef>
              <a:buClrTx/>
              <a:buSzTx/>
              <a:buFontTx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61" name="Google Shape;57;p48"/>
          <p:cNvSpPr txBox="1"/>
          <p:nvPr>
            <p:ph type="body" sz="quarter" idx="24"/>
          </p:nvPr>
        </p:nvSpPr>
        <p:spPr>
          <a:xfrm>
            <a:off x="3663041" y="5393168"/>
            <a:ext cx="2128158" cy="369333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buClrTx/>
              <a:buSzTx/>
              <a:buFontTx/>
              <a:buNone/>
              <a:defRPr sz="1400"/>
            </a:pPr>
          </a:p>
        </p:txBody>
      </p:sp>
      <p:sp>
        <p:nvSpPr>
          <p:cNvPr id="62" name="Google Shape;58;p48"/>
          <p:cNvSpPr txBox="1"/>
          <p:nvPr>
            <p:ph type="body" sz="quarter" idx="25"/>
          </p:nvPr>
        </p:nvSpPr>
        <p:spPr>
          <a:xfrm>
            <a:off x="3663041" y="4986744"/>
            <a:ext cx="2128158" cy="205838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spcBef>
                <a:spcPts val="400"/>
              </a:spcBef>
              <a:buClrTx/>
              <a:buSzTx/>
              <a:buFontTx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63" name="Google Shape;59;p48"/>
          <p:cNvSpPr txBox="1"/>
          <p:nvPr>
            <p:ph type="body" sz="quarter" idx="26"/>
          </p:nvPr>
        </p:nvSpPr>
        <p:spPr>
          <a:xfrm>
            <a:off x="6367053" y="5393168"/>
            <a:ext cx="2129247" cy="369333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buClrTx/>
              <a:buSzTx/>
              <a:buFontTx/>
              <a:buNone/>
              <a:defRPr sz="1400"/>
            </a:pPr>
          </a:p>
        </p:txBody>
      </p:sp>
      <p:sp>
        <p:nvSpPr>
          <p:cNvPr id="64" name="Google Shape;60;p48"/>
          <p:cNvSpPr txBox="1"/>
          <p:nvPr>
            <p:ph type="body" sz="quarter" idx="27"/>
          </p:nvPr>
        </p:nvSpPr>
        <p:spPr>
          <a:xfrm>
            <a:off x="6367053" y="4986744"/>
            <a:ext cx="2129247" cy="205838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spcBef>
                <a:spcPts val="400"/>
              </a:spcBef>
              <a:buClrTx/>
              <a:buSzTx/>
              <a:buFontTx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65" name="Google Shape;61;p48"/>
          <p:cNvSpPr txBox="1"/>
          <p:nvPr>
            <p:ph type="body" sz="quarter" idx="28"/>
          </p:nvPr>
        </p:nvSpPr>
        <p:spPr>
          <a:xfrm>
            <a:off x="9110253" y="5393168"/>
            <a:ext cx="2129247" cy="369333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buClrTx/>
              <a:buSzTx/>
              <a:buFontTx/>
              <a:buNone/>
              <a:defRPr sz="1400"/>
            </a:pPr>
          </a:p>
        </p:txBody>
      </p:sp>
      <p:sp>
        <p:nvSpPr>
          <p:cNvPr id="66" name="Google Shape;62;p48"/>
          <p:cNvSpPr txBox="1"/>
          <p:nvPr>
            <p:ph type="body" sz="quarter" idx="29"/>
          </p:nvPr>
        </p:nvSpPr>
        <p:spPr>
          <a:xfrm>
            <a:off x="9110253" y="4986744"/>
            <a:ext cx="2129247" cy="205838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spcBef>
                <a:spcPts val="400"/>
              </a:spcBef>
              <a:buClrTx/>
              <a:buSzTx/>
              <a:buFontTx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grpSp>
        <p:nvGrpSpPr>
          <p:cNvPr id="72" name="Google Shape;63;p48"/>
          <p:cNvGrpSpPr/>
          <p:nvPr/>
        </p:nvGrpSpPr>
        <p:grpSpPr>
          <a:xfrm>
            <a:off x="6362700" y="-1"/>
            <a:ext cx="5829299" cy="3235604"/>
            <a:chOff x="0" y="0"/>
            <a:chExt cx="5829298" cy="3235602"/>
          </a:xfrm>
        </p:grpSpPr>
        <p:sp>
          <p:nvSpPr>
            <p:cNvPr id="67" name="Google Shape;64;p48"/>
            <p:cNvSpPr/>
            <p:nvPr/>
          </p:nvSpPr>
          <p:spPr>
            <a:xfrm>
              <a:off x="0" y="-1"/>
              <a:ext cx="3883666" cy="3235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5" y="4284"/>
                  </a:moveTo>
                  <a:lnTo>
                    <a:pt x="7210" y="0"/>
                  </a:lnTo>
                  <a:lnTo>
                    <a:pt x="0" y="0"/>
                  </a:lnTo>
                  <a:lnTo>
                    <a:pt x="7174" y="8611"/>
                  </a:lnTo>
                  <a:lnTo>
                    <a:pt x="10785" y="4284"/>
                  </a:lnTo>
                  <a:moveTo>
                    <a:pt x="21600" y="17273"/>
                  </a:moveTo>
                  <a:lnTo>
                    <a:pt x="17995" y="12946"/>
                  </a:lnTo>
                  <a:lnTo>
                    <a:pt x="14390" y="17273"/>
                  </a:lnTo>
                  <a:lnTo>
                    <a:pt x="17995" y="21600"/>
                  </a:lnTo>
                  <a:lnTo>
                    <a:pt x="21600" y="17273"/>
                  </a:ln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68" name="Google Shape;65;p48"/>
            <p:cNvSpPr/>
            <p:nvPr/>
          </p:nvSpPr>
          <p:spPr>
            <a:xfrm>
              <a:off x="641667" y="1289897"/>
              <a:ext cx="1945635" cy="194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6" y="0"/>
                  </a:moveTo>
                  <a:lnTo>
                    <a:pt x="0" y="7208"/>
                  </a:lnTo>
                  <a:lnTo>
                    <a:pt x="14404" y="21600"/>
                  </a:lnTo>
                  <a:lnTo>
                    <a:pt x="21600" y="14404"/>
                  </a:lnTo>
                  <a:lnTo>
                    <a:pt x="7196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69" name="Google Shape;66;p48"/>
            <p:cNvSpPr/>
            <p:nvPr/>
          </p:nvSpPr>
          <p:spPr>
            <a:xfrm>
              <a:off x="2592729" y="0"/>
              <a:ext cx="1284423" cy="64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70" name="Google Shape;67;p48"/>
            <p:cNvSpPr/>
            <p:nvPr/>
          </p:nvSpPr>
          <p:spPr>
            <a:xfrm>
              <a:off x="1289849" y="641691"/>
              <a:ext cx="1945635" cy="1945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8" y="0"/>
                  </a:moveTo>
                  <a:lnTo>
                    <a:pt x="0" y="7196"/>
                  </a:lnTo>
                  <a:lnTo>
                    <a:pt x="14404" y="21600"/>
                  </a:lnTo>
                  <a:lnTo>
                    <a:pt x="21600" y="14404"/>
                  </a:lnTo>
                  <a:lnTo>
                    <a:pt x="7208" y="0"/>
                  </a:lnTo>
                  <a:close/>
                </a:path>
              </a:pathLst>
            </a:custGeom>
            <a:solidFill>
              <a:srgbClr val="7CA6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71" name="Google Shape;68;p48"/>
            <p:cNvSpPr/>
            <p:nvPr/>
          </p:nvSpPr>
          <p:spPr>
            <a:xfrm>
              <a:off x="3235483" y="641691"/>
              <a:ext cx="2593816" cy="2593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5"/>
                  </a:moveTo>
                  <a:lnTo>
                    <a:pt x="10795" y="0"/>
                  </a:lnTo>
                  <a:lnTo>
                    <a:pt x="0" y="10805"/>
                  </a:lnTo>
                  <a:lnTo>
                    <a:pt x="10795" y="21600"/>
                  </a:lnTo>
                  <a:lnTo>
                    <a:pt x="21600" y="10805"/>
                  </a:ln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</p:grpSp>
      <p:sp>
        <p:nvSpPr>
          <p:cNvPr id="73" name="Google Shape;69;p48"/>
          <p:cNvSpPr/>
          <p:nvPr>
            <p:ph type="pic" sz="quarter" idx="30"/>
          </p:nvPr>
        </p:nvSpPr>
        <p:spPr>
          <a:xfrm>
            <a:off x="6362291" y="2572883"/>
            <a:ext cx="2118246" cy="20372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4" name="Google Shape;70;p48"/>
          <p:cNvSpPr/>
          <p:nvPr>
            <p:ph type="pic" sz="quarter" idx="31"/>
          </p:nvPr>
        </p:nvSpPr>
        <p:spPr>
          <a:xfrm>
            <a:off x="9112022" y="2572883"/>
            <a:ext cx="2118246" cy="20372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971550" y="6332220"/>
            <a:ext cx="168089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sz="quarter" idx="1"/>
          </p:nvPr>
        </p:nvSpPr>
        <p:spPr>
          <a:xfrm>
            <a:off x="6896100" y="5102062"/>
            <a:ext cx="4914900" cy="588797"/>
          </a:xfrm>
          <a:prstGeom prst="rect">
            <a:avLst/>
          </a:prstGeom>
        </p:spPr>
        <p:txBody>
          <a:bodyPr lIns="0" tIns="0" rIns="0" bIns="0" anchor="b"/>
          <a:lstStyle>
            <a:lvl1pPr marL="228600" indent="0">
              <a:buClrTx/>
              <a:buSzTx/>
              <a:buFontTx/>
              <a:buNone/>
              <a:defRPr sz="1600">
                <a:solidFill>
                  <a:srgbClr val="7CA655"/>
                </a:solidFill>
              </a:defRPr>
            </a:lvl1pPr>
            <a:lvl2pPr marL="624840" indent="-193040">
              <a:buClrTx/>
              <a:buSzPts val="1600"/>
              <a:buFontTx/>
              <a:defRPr sz="1600">
                <a:solidFill>
                  <a:srgbClr val="7CA655"/>
                </a:solidFill>
              </a:defRPr>
            </a:lvl2pPr>
            <a:lvl3pPr marL="1082039" indent="-193039">
              <a:buClrTx/>
              <a:buSzPts val="1600"/>
              <a:buFontTx/>
              <a:defRPr sz="1600">
                <a:solidFill>
                  <a:srgbClr val="7CA655"/>
                </a:solidFill>
              </a:defRPr>
            </a:lvl3pPr>
            <a:lvl4pPr marL="1539239" indent="-193039">
              <a:buClrTx/>
              <a:buSzPts val="1600"/>
              <a:buFontTx/>
              <a:defRPr sz="1600">
                <a:solidFill>
                  <a:srgbClr val="7CA655"/>
                </a:solidFill>
              </a:defRPr>
            </a:lvl4pPr>
            <a:lvl5pPr marL="1996439" indent="-193039">
              <a:buClrTx/>
              <a:buSzPts val="1600"/>
              <a:buFontTx/>
              <a:defRPr sz="1600">
                <a:solidFill>
                  <a:srgbClr val="7CA65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xfrm>
            <a:off x="6907623" y="2173658"/>
            <a:ext cx="4903378" cy="610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b="1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4" name="Google Shape;106;p51"/>
          <p:cNvSpPr/>
          <p:nvPr/>
        </p:nvSpPr>
        <p:spPr>
          <a:xfrm>
            <a:off x="6896100" y="3233702"/>
            <a:ext cx="2133601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5" name="Google Shape;107;p51"/>
          <p:cNvSpPr/>
          <p:nvPr>
            <p:ph type="pic" idx="2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grpSp>
        <p:nvGrpSpPr>
          <p:cNvPr id="89" name="Google Shape;108;p51"/>
          <p:cNvGrpSpPr/>
          <p:nvPr/>
        </p:nvGrpSpPr>
        <p:grpSpPr>
          <a:xfrm>
            <a:off x="8870039" y="936"/>
            <a:ext cx="3325209" cy="3324272"/>
            <a:chOff x="0" y="0"/>
            <a:chExt cx="3325207" cy="3324271"/>
          </a:xfrm>
        </p:grpSpPr>
        <p:sp>
          <p:nvSpPr>
            <p:cNvPr id="86" name="Google Shape;109;p51"/>
            <p:cNvSpPr/>
            <p:nvPr/>
          </p:nvSpPr>
          <p:spPr>
            <a:xfrm rot="10800000">
              <a:off x="1649490" y="1089986"/>
              <a:ext cx="1675718" cy="2234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09"/>
                  </a:lnTo>
                  <a:lnTo>
                    <a:pt x="14392" y="21600"/>
                  </a:lnTo>
                  <a:lnTo>
                    <a:pt x="21600" y="16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87" name="Google Shape;110;p51"/>
            <p:cNvSpPr/>
            <p:nvPr/>
          </p:nvSpPr>
          <p:spPr>
            <a:xfrm rot="10800000">
              <a:off x="2237724" y="-1"/>
              <a:ext cx="1087484" cy="1087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A6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88" name="Google Shape;111;p51"/>
            <p:cNvSpPr/>
            <p:nvPr/>
          </p:nvSpPr>
          <p:spPr>
            <a:xfrm rot="10800000">
              <a:off x="-1" y="0"/>
              <a:ext cx="2181525" cy="108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0805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</p:grp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13;p52"/>
          <p:cNvGrpSpPr/>
          <p:nvPr/>
        </p:nvGrpSpPr>
        <p:grpSpPr>
          <a:xfrm>
            <a:off x="6362700" y="-1"/>
            <a:ext cx="5829299" cy="3235604"/>
            <a:chOff x="0" y="0"/>
            <a:chExt cx="5829298" cy="3235602"/>
          </a:xfrm>
        </p:grpSpPr>
        <p:sp>
          <p:nvSpPr>
            <p:cNvPr id="97" name="Google Shape;114;p52"/>
            <p:cNvSpPr/>
            <p:nvPr/>
          </p:nvSpPr>
          <p:spPr>
            <a:xfrm>
              <a:off x="0" y="-1"/>
              <a:ext cx="3883666" cy="3235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5" y="4284"/>
                  </a:moveTo>
                  <a:lnTo>
                    <a:pt x="7210" y="0"/>
                  </a:lnTo>
                  <a:lnTo>
                    <a:pt x="0" y="0"/>
                  </a:lnTo>
                  <a:lnTo>
                    <a:pt x="7174" y="8611"/>
                  </a:lnTo>
                  <a:lnTo>
                    <a:pt x="10785" y="4284"/>
                  </a:lnTo>
                  <a:moveTo>
                    <a:pt x="21600" y="17273"/>
                  </a:moveTo>
                  <a:lnTo>
                    <a:pt x="17995" y="12946"/>
                  </a:lnTo>
                  <a:lnTo>
                    <a:pt x="14390" y="17273"/>
                  </a:lnTo>
                  <a:lnTo>
                    <a:pt x="17995" y="21600"/>
                  </a:lnTo>
                  <a:lnTo>
                    <a:pt x="21600" y="17273"/>
                  </a:ln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98" name="Google Shape;115;p52"/>
            <p:cNvSpPr/>
            <p:nvPr/>
          </p:nvSpPr>
          <p:spPr>
            <a:xfrm>
              <a:off x="641667" y="1289897"/>
              <a:ext cx="1945635" cy="194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6" y="0"/>
                  </a:moveTo>
                  <a:lnTo>
                    <a:pt x="0" y="7208"/>
                  </a:lnTo>
                  <a:lnTo>
                    <a:pt x="14404" y="21600"/>
                  </a:lnTo>
                  <a:lnTo>
                    <a:pt x="21600" y="14404"/>
                  </a:lnTo>
                  <a:lnTo>
                    <a:pt x="7196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99" name="Google Shape;116;p52"/>
            <p:cNvSpPr/>
            <p:nvPr/>
          </p:nvSpPr>
          <p:spPr>
            <a:xfrm>
              <a:off x="2592729" y="0"/>
              <a:ext cx="1284423" cy="64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100" name="Google Shape;117;p52"/>
            <p:cNvSpPr/>
            <p:nvPr/>
          </p:nvSpPr>
          <p:spPr>
            <a:xfrm>
              <a:off x="1289849" y="641691"/>
              <a:ext cx="1945635" cy="1945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8" y="0"/>
                  </a:moveTo>
                  <a:lnTo>
                    <a:pt x="0" y="7196"/>
                  </a:lnTo>
                  <a:lnTo>
                    <a:pt x="14404" y="21600"/>
                  </a:lnTo>
                  <a:lnTo>
                    <a:pt x="21600" y="14404"/>
                  </a:lnTo>
                  <a:lnTo>
                    <a:pt x="7208" y="0"/>
                  </a:lnTo>
                  <a:close/>
                </a:path>
              </a:pathLst>
            </a:custGeom>
            <a:solidFill>
              <a:srgbClr val="7CA6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101" name="Google Shape;118;p52"/>
            <p:cNvSpPr/>
            <p:nvPr/>
          </p:nvSpPr>
          <p:spPr>
            <a:xfrm>
              <a:off x="3235483" y="641691"/>
              <a:ext cx="2593816" cy="2593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5"/>
                  </a:moveTo>
                  <a:lnTo>
                    <a:pt x="10795" y="0"/>
                  </a:lnTo>
                  <a:lnTo>
                    <a:pt x="0" y="10805"/>
                  </a:lnTo>
                  <a:lnTo>
                    <a:pt x="10795" y="21600"/>
                  </a:lnTo>
                  <a:lnTo>
                    <a:pt x="21600" y="10805"/>
                  </a:ln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</p:grpSp>
      <p:sp>
        <p:nvSpPr>
          <p:cNvPr id="103" name="Title Text"/>
          <p:cNvSpPr txBox="1"/>
          <p:nvPr>
            <p:ph type="title"/>
          </p:nvPr>
        </p:nvSpPr>
        <p:spPr>
          <a:xfrm>
            <a:off x="964023" y="879063"/>
            <a:ext cx="4941478" cy="610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b="1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4" name="Google Shape;120;p52"/>
          <p:cNvSpPr/>
          <p:nvPr/>
        </p:nvSpPr>
        <p:spPr>
          <a:xfrm>
            <a:off x="952500" y="1934654"/>
            <a:ext cx="2133600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Body Level One…"/>
          <p:cNvSpPr txBox="1"/>
          <p:nvPr>
            <p:ph type="body" sz="quarter" idx="1"/>
          </p:nvPr>
        </p:nvSpPr>
        <p:spPr>
          <a:xfrm>
            <a:off x="952500" y="2818295"/>
            <a:ext cx="2133600" cy="369334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400"/>
            </a:lvl1pPr>
            <a:lvl2pPr marL="600709" indent="-168909">
              <a:lnSpc>
                <a:spcPct val="100000"/>
              </a:lnSpc>
              <a:buClrTx/>
              <a:buSzPts val="1400"/>
              <a:buFontTx/>
              <a:defRPr sz="1400"/>
            </a:lvl2pPr>
            <a:lvl3pPr marL="1057910" indent="-168910">
              <a:lnSpc>
                <a:spcPct val="100000"/>
              </a:lnSpc>
              <a:buClrTx/>
              <a:buSzPts val="1400"/>
              <a:buFontTx/>
              <a:defRPr sz="1400"/>
            </a:lvl3pPr>
            <a:lvl4pPr marL="1515110" indent="-168910">
              <a:lnSpc>
                <a:spcPct val="100000"/>
              </a:lnSpc>
              <a:buClrTx/>
              <a:buSzPts val="1400"/>
              <a:buFontTx/>
              <a:defRPr sz="1400"/>
            </a:lvl4pPr>
            <a:lvl5pPr marL="1972310" indent="-168910">
              <a:lnSpc>
                <a:spcPct val="100000"/>
              </a:lnSpc>
              <a:buClrTx/>
              <a:buSzPts val="1400"/>
              <a:buFontTx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Google Shape;122;p52"/>
          <p:cNvSpPr txBox="1"/>
          <p:nvPr>
            <p:ph type="body" sz="quarter" idx="21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07" name="Google Shape;123;p52"/>
          <p:cNvSpPr/>
          <p:nvPr/>
        </p:nvSpPr>
        <p:spPr>
          <a:xfrm>
            <a:off x="3663043" y="1939107"/>
            <a:ext cx="2133600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Google Shape;124;p52"/>
          <p:cNvSpPr txBox="1"/>
          <p:nvPr>
            <p:ph type="body" sz="quarter" idx="22"/>
          </p:nvPr>
        </p:nvSpPr>
        <p:spPr>
          <a:xfrm>
            <a:off x="3663041" y="2818295"/>
            <a:ext cx="2128158" cy="369334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109" name="Google Shape;125;p52"/>
          <p:cNvSpPr txBox="1"/>
          <p:nvPr>
            <p:ph type="body" sz="quarter" idx="23"/>
          </p:nvPr>
        </p:nvSpPr>
        <p:spPr>
          <a:xfrm>
            <a:off x="3663041" y="2209800"/>
            <a:ext cx="2128158" cy="205837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10" name="Google Shape;126;p52"/>
          <p:cNvSpPr/>
          <p:nvPr/>
        </p:nv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Google Shape;127;p52"/>
          <p:cNvSpPr txBox="1"/>
          <p:nvPr>
            <p:ph type="body" sz="quarter" idx="24"/>
          </p:nvPr>
        </p:nvSpPr>
        <p:spPr>
          <a:xfrm>
            <a:off x="952500" y="5131298"/>
            <a:ext cx="2133600" cy="369333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112" name="Google Shape;128;p52"/>
          <p:cNvSpPr txBox="1"/>
          <p:nvPr>
            <p:ph type="body" sz="quarter" idx="25"/>
          </p:nvPr>
        </p:nvSpPr>
        <p:spPr>
          <a:xfrm>
            <a:off x="952500" y="4522803"/>
            <a:ext cx="2133600" cy="205838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13" name="Google Shape;129;p52"/>
          <p:cNvSpPr/>
          <p:nvPr/>
        </p:nv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Google Shape;130;p52"/>
          <p:cNvSpPr txBox="1"/>
          <p:nvPr>
            <p:ph type="body" sz="quarter" idx="26"/>
          </p:nvPr>
        </p:nvSpPr>
        <p:spPr>
          <a:xfrm>
            <a:off x="3663041" y="5131298"/>
            <a:ext cx="2128158" cy="369333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115" name="Google Shape;131;p52"/>
          <p:cNvSpPr txBox="1"/>
          <p:nvPr>
            <p:ph type="body" sz="quarter" idx="27"/>
          </p:nvPr>
        </p:nvSpPr>
        <p:spPr>
          <a:xfrm>
            <a:off x="3663041" y="4522803"/>
            <a:ext cx="2128158" cy="205838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16" name="Google Shape;132;p52"/>
          <p:cNvSpPr/>
          <p:nvPr/>
        </p:nvSpPr>
        <p:spPr>
          <a:xfrm>
            <a:off x="6367055" y="4252111"/>
            <a:ext cx="2133601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Google Shape;133;p52"/>
          <p:cNvSpPr txBox="1"/>
          <p:nvPr>
            <p:ph type="body" sz="quarter" idx="28"/>
          </p:nvPr>
        </p:nvSpPr>
        <p:spPr>
          <a:xfrm>
            <a:off x="6367053" y="5131298"/>
            <a:ext cx="2129247" cy="369333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100000"/>
              </a:lnSpc>
              <a:buClrTx/>
              <a:buSzTx/>
              <a:buFontTx/>
              <a:buNone/>
              <a:defRPr sz="1400"/>
            </a:pPr>
          </a:p>
        </p:txBody>
      </p:sp>
      <p:sp>
        <p:nvSpPr>
          <p:cNvPr id="118" name="Google Shape;134;p52"/>
          <p:cNvSpPr txBox="1"/>
          <p:nvPr>
            <p:ph type="body" sz="quarter" idx="29"/>
          </p:nvPr>
        </p:nvSpPr>
        <p:spPr>
          <a:xfrm>
            <a:off x="6367053" y="4522803"/>
            <a:ext cx="2129247" cy="205838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971550" y="6332220"/>
            <a:ext cx="168089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me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52;p54"/>
          <p:cNvSpPr/>
          <p:nvPr/>
        </p:nvSpPr>
        <p:spPr>
          <a:xfrm flipH="1">
            <a:off x="1045958" y="2213783"/>
            <a:ext cx="2138" cy="1828801"/>
          </a:xfrm>
          <a:prstGeom prst="line">
            <a:avLst/>
          </a:prstGeom>
          <a:ln w="1651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5" name="Google Shape;153;p54"/>
          <p:cNvSpPr/>
          <p:nvPr/>
        </p:nvSpPr>
        <p:spPr>
          <a:xfrm flipH="1">
            <a:off x="6180493" y="2213783"/>
            <a:ext cx="11102" cy="1828801"/>
          </a:xfrm>
          <a:prstGeom prst="line">
            <a:avLst/>
          </a:prstGeom>
          <a:ln w="1651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Google Shape;154;p54"/>
          <p:cNvSpPr/>
          <p:nvPr/>
        </p:nvSpPr>
        <p:spPr>
          <a:xfrm flipH="1">
            <a:off x="8745622" y="3904711"/>
            <a:ext cx="2137" cy="1828802"/>
          </a:xfrm>
          <a:prstGeom prst="line">
            <a:avLst/>
          </a:prstGeom>
          <a:ln w="1651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Google Shape;155;p54"/>
          <p:cNvSpPr/>
          <p:nvPr/>
        </p:nvSpPr>
        <p:spPr>
          <a:xfrm flipH="1">
            <a:off x="3611088" y="3895940"/>
            <a:ext cx="2138" cy="1828801"/>
          </a:xfrm>
          <a:prstGeom prst="line">
            <a:avLst/>
          </a:prstGeom>
          <a:ln w="1651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Title Text"/>
          <p:cNvSpPr txBox="1"/>
          <p:nvPr>
            <p:ph type="title"/>
          </p:nvPr>
        </p:nvSpPr>
        <p:spPr>
          <a:xfrm>
            <a:off x="964023" y="879063"/>
            <a:ext cx="4941478" cy="610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b="1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1296955" y="2934855"/>
            <a:ext cx="2133601" cy="369333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 sz="1400"/>
            </a:lvl1pPr>
            <a:lvl2pPr marL="600709" indent="-168909">
              <a:buClrTx/>
              <a:buSzPts val="1400"/>
              <a:buFontTx/>
              <a:defRPr sz="1400"/>
            </a:lvl2pPr>
            <a:lvl3pPr marL="1057910" indent="-168910">
              <a:buClrTx/>
              <a:buSzPts val="1400"/>
              <a:buFontTx/>
              <a:defRPr sz="1400"/>
            </a:lvl3pPr>
            <a:lvl4pPr marL="1515110" indent="-168910">
              <a:buClrTx/>
              <a:buSzPts val="1400"/>
              <a:buFontTx/>
              <a:defRPr sz="1400"/>
            </a:lvl4pPr>
            <a:lvl5pPr marL="1972310" indent="-168910">
              <a:buClrTx/>
              <a:buSzPts val="1400"/>
              <a:buFontTx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Google Shape;158;p54"/>
          <p:cNvSpPr txBox="1"/>
          <p:nvPr>
            <p:ph type="body" sz="quarter" idx="21"/>
          </p:nvPr>
        </p:nvSpPr>
        <p:spPr>
          <a:xfrm>
            <a:off x="1296955" y="2568686"/>
            <a:ext cx="2133601" cy="205838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spcBef>
                <a:spcPts val="400"/>
              </a:spcBef>
              <a:buClrTx/>
              <a:buSzTx/>
              <a:buFontTx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41" name="Google Shape;159;p54"/>
          <p:cNvSpPr txBox="1"/>
          <p:nvPr>
            <p:ph type="body" sz="quarter" idx="22"/>
          </p:nvPr>
        </p:nvSpPr>
        <p:spPr>
          <a:xfrm>
            <a:off x="3897798" y="5087327"/>
            <a:ext cx="2133601" cy="369333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buClrTx/>
              <a:buSzTx/>
              <a:buFontTx/>
              <a:buNone/>
              <a:defRPr sz="1400"/>
            </a:pPr>
          </a:p>
        </p:txBody>
      </p:sp>
      <p:sp>
        <p:nvSpPr>
          <p:cNvPr id="142" name="Google Shape;160;p54"/>
          <p:cNvSpPr txBox="1"/>
          <p:nvPr>
            <p:ph type="body" sz="quarter" idx="23"/>
          </p:nvPr>
        </p:nvSpPr>
        <p:spPr>
          <a:xfrm>
            <a:off x="3897798" y="4701907"/>
            <a:ext cx="2133601" cy="205838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spcBef>
                <a:spcPts val="400"/>
              </a:spcBef>
              <a:buClrTx/>
              <a:buSzTx/>
              <a:buFontTx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43" name="Google Shape;161;p54"/>
          <p:cNvSpPr txBox="1"/>
          <p:nvPr>
            <p:ph type="body" sz="quarter" idx="24"/>
          </p:nvPr>
        </p:nvSpPr>
        <p:spPr>
          <a:xfrm>
            <a:off x="9001711" y="5087327"/>
            <a:ext cx="2133601" cy="369333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buClrTx/>
              <a:buSzTx/>
              <a:buFontTx/>
              <a:buNone/>
              <a:defRPr sz="1400"/>
            </a:pPr>
          </a:p>
        </p:txBody>
      </p:sp>
      <p:sp>
        <p:nvSpPr>
          <p:cNvPr id="144" name="Google Shape;162;p54"/>
          <p:cNvSpPr txBox="1"/>
          <p:nvPr>
            <p:ph type="body" sz="quarter" idx="25"/>
          </p:nvPr>
        </p:nvSpPr>
        <p:spPr>
          <a:xfrm>
            <a:off x="9001711" y="4701907"/>
            <a:ext cx="2133601" cy="205838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spcBef>
                <a:spcPts val="400"/>
              </a:spcBef>
              <a:buClrTx/>
              <a:buSzTx/>
              <a:buFontTx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45" name="Google Shape;163;p54"/>
          <p:cNvSpPr txBox="1"/>
          <p:nvPr>
            <p:ph type="body" sz="quarter" idx="26"/>
          </p:nvPr>
        </p:nvSpPr>
        <p:spPr>
          <a:xfrm>
            <a:off x="6438143" y="2934855"/>
            <a:ext cx="2133601" cy="369333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buClrTx/>
              <a:buSzTx/>
              <a:buFontTx/>
              <a:buNone/>
              <a:defRPr sz="1400"/>
            </a:pPr>
          </a:p>
        </p:txBody>
      </p:sp>
      <p:sp>
        <p:nvSpPr>
          <p:cNvPr id="146" name="Google Shape;164;p54"/>
          <p:cNvSpPr txBox="1"/>
          <p:nvPr>
            <p:ph type="body" sz="quarter" idx="27"/>
          </p:nvPr>
        </p:nvSpPr>
        <p:spPr>
          <a:xfrm>
            <a:off x="6438143" y="2568686"/>
            <a:ext cx="2133601" cy="205838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spcBef>
                <a:spcPts val="400"/>
              </a:spcBef>
              <a:buClrTx/>
              <a:buSzTx/>
              <a:buFontTx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47" name="Google Shape;165;p54"/>
          <p:cNvSpPr/>
          <p:nvPr/>
        </p:nvSpPr>
        <p:spPr>
          <a:xfrm>
            <a:off x="967689" y="3968779"/>
            <a:ext cx="10275477" cy="1"/>
          </a:xfrm>
          <a:prstGeom prst="line">
            <a:avLst/>
          </a:prstGeom>
          <a:ln w="16510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Google Shape;166;p54"/>
          <p:cNvSpPr/>
          <p:nvPr/>
        </p:nvSpPr>
        <p:spPr>
          <a:xfrm>
            <a:off x="964323" y="3883240"/>
            <a:ext cx="163272" cy="163272"/>
          </a:xfrm>
          <a:prstGeom prst="rect">
            <a:avLst/>
          </a:prstGeom>
          <a:solidFill>
            <a:srgbClr val="7CA65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pPr>
          </a:p>
        </p:txBody>
      </p:sp>
      <p:sp>
        <p:nvSpPr>
          <p:cNvPr id="149" name="Google Shape;167;p54"/>
          <p:cNvSpPr/>
          <p:nvPr/>
        </p:nvSpPr>
        <p:spPr>
          <a:xfrm>
            <a:off x="3531589" y="3892012"/>
            <a:ext cx="163272" cy="163272"/>
          </a:xfrm>
          <a:prstGeom prst="rect">
            <a:avLst/>
          </a:prstGeom>
          <a:solidFill>
            <a:srgbClr val="7CA65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pPr>
          </a:p>
        </p:txBody>
      </p:sp>
      <p:sp>
        <p:nvSpPr>
          <p:cNvPr id="150" name="Google Shape;168;p54"/>
          <p:cNvSpPr/>
          <p:nvPr/>
        </p:nvSpPr>
        <p:spPr>
          <a:xfrm>
            <a:off x="6098857" y="3883240"/>
            <a:ext cx="163272" cy="163272"/>
          </a:xfrm>
          <a:prstGeom prst="rect">
            <a:avLst/>
          </a:prstGeom>
          <a:solidFill>
            <a:srgbClr val="7CA65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pPr>
          </a:p>
        </p:txBody>
      </p:sp>
      <p:sp>
        <p:nvSpPr>
          <p:cNvPr id="151" name="Google Shape;169;p54"/>
          <p:cNvSpPr/>
          <p:nvPr/>
        </p:nvSpPr>
        <p:spPr>
          <a:xfrm>
            <a:off x="8666123" y="3892012"/>
            <a:ext cx="163272" cy="163272"/>
          </a:xfrm>
          <a:prstGeom prst="rect">
            <a:avLst/>
          </a:prstGeom>
          <a:solidFill>
            <a:srgbClr val="7CA65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pP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971550" y="6332220"/>
            <a:ext cx="168089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74;p55"/>
          <p:cNvGrpSpPr/>
          <p:nvPr/>
        </p:nvGrpSpPr>
        <p:grpSpPr>
          <a:xfrm>
            <a:off x="833" y="3900132"/>
            <a:ext cx="2958394" cy="2959227"/>
            <a:chOff x="0" y="0"/>
            <a:chExt cx="2958392" cy="2959225"/>
          </a:xfrm>
        </p:grpSpPr>
        <p:sp>
          <p:nvSpPr>
            <p:cNvPr id="159" name="Google Shape;175;p55"/>
            <p:cNvSpPr/>
            <p:nvPr/>
          </p:nvSpPr>
          <p:spPr>
            <a:xfrm flipH="1" rot="5400000">
              <a:off x="1218564" y="1219397"/>
              <a:ext cx="1491284" cy="198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09"/>
                  </a:lnTo>
                  <a:lnTo>
                    <a:pt x="14392" y="21600"/>
                  </a:lnTo>
                  <a:lnTo>
                    <a:pt x="21600" y="16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160" name="Google Shape;176;p55"/>
            <p:cNvSpPr/>
            <p:nvPr/>
          </p:nvSpPr>
          <p:spPr>
            <a:xfrm flipH="1" rot="5400000">
              <a:off x="-137" y="1991570"/>
              <a:ext cx="967793" cy="96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A6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161" name="Google Shape;177;p55"/>
            <p:cNvSpPr/>
            <p:nvPr/>
          </p:nvSpPr>
          <p:spPr>
            <a:xfrm flipH="1" rot="5400000">
              <a:off x="-485700" y="485699"/>
              <a:ext cx="1941420" cy="97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0805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</p:grpSp>
      <p:sp>
        <p:nvSpPr>
          <p:cNvPr id="163" name="Title Text"/>
          <p:cNvSpPr txBox="1"/>
          <p:nvPr>
            <p:ph type="title"/>
          </p:nvPr>
        </p:nvSpPr>
        <p:spPr>
          <a:xfrm>
            <a:off x="964023" y="879063"/>
            <a:ext cx="4941478" cy="610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b="1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4" name="Google Shape;179;p55"/>
          <p:cNvSpPr/>
          <p:nvPr/>
        </p:nvSpPr>
        <p:spPr>
          <a:xfrm>
            <a:off x="952500" y="1939107"/>
            <a:ext cx="2133600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Body Level One…"/>
          <p:cNvSpPr txBox="1"/>
          <p:nvPr>
            <p:ph type="body" sz="quarter" idx="1"/>
          </p:nvPr>
        </p:nvSpPr>
        <p:spPr>
          <a:xfrm>
            <a:off x="964023" y="2300983"/>
            <a:ext cx="4827178" cy="404217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228600" indent="45720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228600" indent="91440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228600" indent="137160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" indent="182880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Google Shape;181;p55"/>
          <p:cNvSpPr txBox="1"/>
          <p:nvPr>
            <p:ph type="body" sz="quarter" idx="21"/>
          </p:nvPr>
        </p:nvSpPr>
        <p:spPr>
          <a:xfrm>
            <a:off x="6362700" y="2300983"/>
            <a:ext cx="4764829" cy="404217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67" name="Google Shape;182;p55"/>
          <p:cNvSpPr txBox="1"/>
          <p:nvPr>
            <p:ph type="body" sz="quarter" idx="22"/>
          </p:nvPr>
        </p:nvSpPr>
        <p:spPr>
          <a:xfrm>
            <a:off x="964023" y="2799146"/>
            <a:ext cx="4827178" cy="1942139"/>
          </a:xfrm>
          <a:prstGeom prst="rect">
            <a:avLst/>
          </a:prstGeom>
        </p:spPr>
        <p:txBody>
          <a:bodyPr lIns="0" tIns="0" rIns="0" bIns="0"/>
          <a:lstStyle/>
          <a:p>
            <a:pPr indent="-330200">
              <a:lnSpc>
                <a:spcPct val="100000"/>
              </a:lnSpc>
              <a:buSzPts val="1600"/>
              <a:buFont typeface="Helvetica"/>
              <a:buChar char="▪"/>
              <a:defRPr sz="1600"/>
            </a:pPr>
          </a:p>
        </p:txBody>
      </p:sp>
      <p:sp>
        <p:nvSpPr>
          <p:cNvPr id="168" name="Google Shape;183;p55"/>
          <p:cNvSpPr txBox="1"/>
          <p:nvPr>
            <p:ph type="body" sz="quarter" idx="23"/>
          </p:nvPr>
        </p:nvSpPr>
        <p:spPr>
          <a:xfrm>
            <a:off x="6362700" y="2799146"/>
            <a:ext cx="4756242" cy="1942139"/>
          </a:xfrm>
          <a:prstGeom prst="rect">
            <a:avLst/>
          </a:prstGeom>
        </p:spPr>
        <p:txBody>
          <a:bodyPr lIns="0" tIns="0" rIns="0" bIns="0"/>
          <a:lstStyle/>
          <a:p>
            <a:pPr indent="-330200">
              <a:lnSpc>
                <a:spcPct val="100000"/>
              </a:lnSpc>
              <a:buSzPts val="1600"/>
              <a:buFont typeface="Helvetica"/>
              <a:buChar char="▪"/>
              <a:defRPr sz="1600"/>
            </a:pPr>
          </a:p>
        </p:txBody>
      </p:sp>
      <p:sp>
        <p:nvSpPr>
          <p:cNvPr id="169" name="Google Shape;184;p55"/>
          <p:cNvSpPr/>
          <p:nvPr/>
        </p:nvSpPr>
        <p:spPr>
          <a:xfrm>
            <a:off x="6362699" y="1939107"/>
            <a:ext cx="2133601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971550" y="6332220"/>
            <a:ext cx="168089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9;p56"/>
          <p:cNvGrpSpPr/>
          <p:nvPr/>
        </p:nvGrpSpPr>
        <p:grpSpPr>
          <a:xfrm>
            <a:off x="833" y="3900132"/>
            <a:ext cx="2958394" cy="2959227"/>
            <a:chOff x="0" y="0"/>
            <a:chExt cx="2958392" cy="2959225"/>
          </a:xfrm>
        </p:grpSpPr>
        <p:sp>
          <p:nvSpPr>
            <p:cNvPr id="177" name="Google Shape;190;p56"/>
            <p:cNvSpPr/>
            <p:nvPr/>
          </p:nvSpPr>
          <p:spPr>
            <a:xfrm flipH="1" rot="5400000">
              <a:off x="1218564" y="1219397"/>
              <a:ext cx="1491284" cy="198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09"/>
                  </a:lnTo>
                  <a:lnTo>
                    <a:pt x="14392" y="21600"/>
                  </a:lnTo>
                  <a:lnTo>
                    <a:pt x="21600" y="16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178" name="Google Shape;191;p56"/>
            <p:cNvSpPr/>
            <p:nvPr/>
          </p:nvSpPr>
          <p:spPr>
            <a:xfrm flipH="1" rot="5400000">
              <a:off x="-137" y="1991570"/>
              <a:ext cx="967793" cy="96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A6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179" name="Google Shape;192;p56"/>
            <p:cNvSpPr/>
            <p:nvPr/>
          </p:nvSpPr>
          <p:spPr>
            <a:xfrm flipH="1" rot="5400000">
              <a:off x="-485700" y="485699"/>
              <a:ext cx="1941420" cy="97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0805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</p:grpSp>
      <p:sp>
        <p:nvSpPr>
          <p:cNvPr id="181" name="Title Text"/>
          <p:cNvSpPr txBox="1"/>
          <p:nvPr>
            <p:ph type="title"/>
          </p:nvPr>
        </p:nvSpPr>
        <p:spPr>
          <a:xfrm>
            <a:off x="964023" y="879063"/>
            <a:ext cx="4941478" cy="610864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b="1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2" name="Google Shape;194;p56"/>
          <p:cNvSpPr/>
          <p:nvPr/>
        </p:nvSpPr>
        <p:spPr>
          <a:xfrm>
            <a:off x="952500" y="1939107"/>
            <a:ext cx="2133600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Body Level One…"/>
          <p:cNvSpPr txBox="1"/>
          <p:nvPr>
            <p:ph type="body" sz="quarter" idx="1"/>
          </p:nvPr>
        </p:nvSpPr>
        <p:spPr>
          <a:xfrm>
            <a:off x="952500" y="2300155"/>
            <a:ext cx="3036478" cy="404217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228600" indent="45720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228600" indent="91440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228600" indent="137160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" indent="182880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Google Shape;196;p56"/>
          <p:cNvSpPr txBox="1"/>
          <p:nvPr>
            <p:ph type="body" sz="quarter" idx="21"/>
          </p:nvPr>
        </p:nvSpPr>
        <p:spPr>
          <a:xfrm>
            <a:off x="952500" y="2799146"/>
            <a:ext cx="3036478" cy="1942139"/>
          </a:xfrm>
          <a:prstGeom prst="rect">
            <a:avLst/>
          </a:prstGeom>
        </p:spPr>
        <p:txBody>
          <a:bodyPr lIns="0" tIns="0" rIns="0" bIns="0"/>
          <a:lstStyle/>
          <a:p>
            <a:pPr indent="-330200">
              <a:lnSpc>
                <a:spcPct val="100000"/>
              </a:lnSpc>
              <a:buSzPts val="1600"/>
              <a:buFont typeface="Helvetica"/>
              <a:buChar char="▪"/>
              <a:defRPr sz="1600"/>
            </a:pPr>
          </a:p>
        </p:txBody>
      </p:sp>
      <p:sp>
        <p:nvSpPr>
          <p:cNvPr id="185" name="Google Shape;197;p56"/>
          <p:cNvSpPr txBox="1"/>
          <p:nvPr>
            <p:ph type="body" sz="quarter" idx="22"/>
          </p:nvPr>
        </p:nvSpPr>
        <p:spPr>
          <a:xfrm>
            <a:off x="4569371" y="2300155"/>
            <a:ext cx="3036478" cy="404217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86" name="Google Shape;198;p56"/>
          <p:cNvSpPr txBox="1"/>
          <p:nvPr>
            <p:ph type="body" sz="quarter" idx="23"/>
          </p:nvPr>
        </p:nvSpPr>
        <p:spPr>
          <a:xfrm>
            <a:off x="4569371" y="2799146"/>
            <a:ext cx="3050629" cy="1942139"/>
          </a:xfrm>
          <a:prstGeom prst="rect">
            <a:avLst/>
          </a:prstGeom>
        </p:spPr>
        <p:txBody>
          <a:bodyPr lIns="0" tIns="0" rIns="0" bIns="0"/>
          <a:lstStyle/>
          <a:p>
            <a:pPr indent="-330200">
              <a:lnSpc>
                <a:spcPct val="100000"/>
              </a:lnSpc>
              <a:buSzPts val="1600"/>
              <a:buFont typeface="Helvetica"/>
              <a:buChar char="▪"/>
              <a:defRPr sz="1600"/>
            </a:pPr>
          </a:p>
        </p:txBody>
      </p:sp>
      <p:sp>
        <p:nvSpPr>
          <p:cNvPr id="187" name="Google Shape;199;p56"/>
          <p:cNvSpPr txBox="1"/>
          <p:nvPr>
            <p:ph type="body" sz="quarter" idx="24"/>
          </p:nvPr>
        </p:nvSpPr>
        <p:spPr>
          <a:xfrm>
            <a:off x="8187017" y="2300155"/>
            <a:ext cx="3036478" cy="404217"/>
          </a:xfrm>
          <a:prstGeom prst="rect">
            <a:avLst/>
          </a:prstGeom>
        </p:spPr>
        <p:txBody>
          <a:bodyPr lIns="0" tIns="0" rIns="0" bIns="0"/>
          <a:lstStyle/>
          <a:p>
            <a:pPr marL="228600" indent="0">
              <a:buClrTx/>
              <a:buSzTx/>
              <a:buFontTx/>
              <a:buNone/>
              <a:defRPr sz="1800">
                <a:solidFill>
                  <a:srgbClr val="7CA655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pPr>
          </a:p>
        </p:txBody>
      </p:sp>
      <p:sp>
        <p:nvSpPr>
          <p:cNvPr id="188" name="Google Shape;200;p56"/>
          <p:cNvSpPr txBox="1"/>
          <p:nvPr>
            <p:ph type="body" sz="quarter" idx="25"/>
          </p:nvPr>
        </p:nvSpPr>
        <p:spPr>
          <a:xfrm>
            <a:off x="8187017" y="2799146"/>
            <a:ext cx="3036478" cy="1942139"/>
          </a:xfrm>
          <a:prstGeom prst="rect">
            <a:avLst/>
          </a:prstGeom>
        </p:spPr>
        <p:txBody>
          <a:bodyPr lIns="0" tIns="0" rIns="0" bIns="0"/>
          <a:lstStyle/>
          <a:p>
            <a:pPr indent="-330200">
              <a:lnSpc>
                <a:spcPct val="100000"/>
              </a:lnSpc>
              <a:buSzPts val="1600"/>
              <a:buFont typeface="Helvetica"/>
              <a:buChar char="▪"/>
              <a:defRPr sz="1600"/>
            </a:pPr>
          </a:p>
        </p:txBody>
      </p:sp>
      <p:sp>
        <p:nvSpPr>
          <p:cNvPr id="189" name="Google Shape;201;p56"/>
          <p:cNvSpPr/>
          <p:nvPr/>
        </p:nvSpPr>
        <p:spPr>
          <a:xfrm>
            <a:off x="4569371" y="1939107"/>
            <a:ext cx="2133601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Google Shape;202;p56"/>
          <p:cNvSpPr/>
          <p:nvPr/>
        </p:nvSpPr>
        <p:spPr>
          <a:xfrm>
            <a:off x="8187017" y="1939107"/>
            <a:ext cx="2133601" cy="3992"/>
          </a:xfrm>
          <a:prstGeom prst="line">
            <a:avLst/>
          </a:prstGeom>
          <a:ln w="101600">
            <a:solidFill>
              <a:srgbClr val="7CA65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xfrm>
            <a:off x="971550" y="6332220"/>
            <a:ext cx="168089" cy="1651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64021" y="2476500"/>
            <a:ext cx="7132321" cy="3289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Google Shape;140;p53"/>
          <p:cNvSpPr txBox="1"/>
          <p:nvPr/>
        </p:nvSpPr>
        <p:spPr>
          <a:xfrm>
            <a:off x="745673" y="548290"/>
            <a:ext cx="1497922" cy="313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20000">
                <a:latin typeface="Libre Franklin"/>
                <a:ea typeface="Libre Franklin"/>
                <a:cs typeface="Libre Franklin"/>
                <a:sym typeface="Libre Franklin"/>
              </a:defRPr>
            </a:lvl1pPr>
          </a:lstStyle>
          <a:p>
            <a:pPr/>
            <a:r>
              <a:t>“</a:t>
            </a:r>
          </a:p>
        </p:txBody>
      </p:sp>
      <p:grpSp>
        <p:nvGrpSpPr>
          <p:cNvPr id="9" name="Google Shape;141;p53"/>
          <p:cNvGrpSpPr/>
          <p:nvPr/>
        </p:nvGrpSpPr>
        <p:grpSpPr>
          <a:xfrm>
            <a:off x="6362700" y="-1"/>
            <a:ext cx="5829299" cy="3235604"/>
            <a:chOff x="0" y="0"/>
            <a:chExt cx="5829298" cy="3235602"/>
          </a:xfrm>
        </p:grpSpPr>
        <p:sp>
          <p:nvSpPr>
            <p:cNvPr id="4" name="Google Shape;142;p53"/>
            <p:cNvSpPr/>
            <p:nvPr/>
          </p:nvSpPr>
          <p:spPr>
            <a:xfrm>
              <a:off x="0" y="-1"/>
              <a:ext cx="3883666" cy="3235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5" y="4284"/>
                  </a:moveTo>
                  <a:lnTo>
                    <a:pt x="7210" y="0"/>
                  </a:lnTo>
                  <a:lnTo>
                    <a:pt x="0" y="0"/>
                  </a:lnTo>
                  <a:lnTo>
                    <a:pt x="7174" y="8611"/>
                  </a:lnTo>
                  <a:lnTo>
                    <a:pt x="10785" y="4284"/>
                  </a:lnTo>
                  <a:moveTo>
                    <a:pt x="21600" y="17273"/>
                  </a:moveTo>
                  <a:lnTo>
                    <a:pt x="17995" y="12946"/>
                  </a:lnTo>
                  <a:lnTo>
                    <a:pt x="14390" y="17273"/>
                  </a:lnTo>
                  <a:lnTo>
                    <a:pt x="17995" y="21600"/>
                  </a:lnTo>
                  <a:lnTo>
                    <a:pt x="21600" y="17273"/>
                  </a:ln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5" name="Google Shape;143;p53"/>
            <p:cNvSpPr/>
            <p:nvPr/>
          </p:nvSpPr>
          <p:spPr>
            <a:xfrm>
              <a:off x="641667" y="1289897"/>
              <a:ext cx="1945635" cy="194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96" y="0"/>
                  </a:moveTo>
                  <a:lnTo>
                    <a:pt x="0" y="7208"/>
                  </a:lnTo>
                  <a:lnTo>
                    <a:pt x="14404" y="21600"/>
                  </a:lnTo>
                  <a:lnTo>
                    <a:pt x="21600" y="14404"/>
                  </a:lnTo>
                  <a:lnTo>
                    <a:pt x="7196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6" name="Google Shape;144;p53"/>
            <p:cNvSpPr/>
            <p:nvPr/>
          </p:nvSpPr>
          <p:spPr>
            <a:xfrm>
              <a:off x="2592729" y="0"/>
              <a:ext cx="1284423" cy="64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1079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7" name="Google Shape;145;p53"/>
            <p:cNvSpPr/>
            <p:nvPr/>
          </p:nvSpPr>
          <p:spPr>
            <a:xfrm>
              <a:off x="1289849" y="641691"/>
              <a:ext cx="1945635" cy="1945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8" y="0"/>
                  </a:moveTo>
                  <a:lnTo>
                    <a:pt x="0" y="7196"/>
                  </a:lnTo>
                  <a:lnTo>
                    <a:pt x="14404" y="21600"/>
                  </a:lnTo>
                  <a:lnTo>
                    <a:pt x="21600" y="14404"/>
                  </a:lnTo>
                  <a:lnTo>
                    <a:pt x="7208" y="0"/>
                  </a:lnTo>
                  <a:close/>
                </a:path>
              </a:pathLst>
            </a:custGeom>
            <a:solidFill>
              <a:srgbClr val="7CA6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8" name="Google Shape;146;p53"/>
            <p:cNvSpPr/>
            <p:nvPr/>
          </p:nvSpPr>
          <p:spPr>
            <a:xfrm>
              <a:off x="3235483" y="641691"/>
              <a:ext cx="2593816" cy="2593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5"/>
                  </a:moveTo>
                  <a:lnTo>
                    <a:pt x="10795" y="0"/>
                  </a:lnTo>
                  <a:lnTo>
                    <a:pt x="0" y="10805"/>
                  </a:lnTo>
                  <a:lnTo>
                    <a:pt x="10795" y="21600"/>
                  </a:lnTo>
                  <a:lnTo>
                    <a:pt x="21600" y="10805"/>
                  </a:lnTo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</p:grpSp>
      <p:grpSp>
        <p:nvGrpSpPr>
          <p:cNvPr id="13" name="Google Shape;147;p53"/>
          <p:cNvGrpSpPr/>
          <p:nvPr/>
        </p:nvGrpSpPr>
        <p:grpSpPr>
          <a:xfrm>
            <a:off x="833" y="3900132"/>
            <a:ext cx="2958394" cy="2959227"/>
            <a:chOff x="0" y="0"/>
            <a:chExt cx="2958392" cy="2959225"/>
          </a:xfrm>
        </p:grpSpPr>
        <p:sp>
          <p:nvSpPr>
            <p:cNvPr id="10" name="Google Shape;148;p53"/>
            <p:cNvSpPr/>
            <p:nvPr/>
          </p:nvSpPr>
          <p:spPr>
            <a:xfrm flipH="1" rot="5400000">
              <a:off x="1218564" y="1219397"/>
              <a:ext cx="1491284" cy="198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809"/>
                  </a:lnTo>
                  <a:lnTo>
                    <a:pt x="14392" y="21600"/>
                  </a:lnTo>
                  <a:lnTo>
                    <a:pt x="21600" y="16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11" name="Google Shape;149;p53"/>
            <p:cNvSpPr/>
            <p:nvPr/>
          </p:nvSpPr>
          <p:spPr>
            <a:xfrm flipH="1" rot="5400000">
              <a:off x="-137" y="1991570"/>
              <a:ext cx="967793" cy="967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A6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  <p:sp>
          <p:nvSpPr>
            <p:cNvPr id="12" name="Google Shape;150;p53"/>
            <p:cNvSpPr/>
            <p:nvPr/>
          </p:nvSpPr>
          <p:spPr>
            <a:xfrm flipH="1" rot="5400000">
              <a:off x="-485700" y="485699"/>
              <a:ext cx="1941420" cy="97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0805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FFFFFF"/>
                  </a:solidFill>
                  <a:latin typeface="Libre Franklin"/>
                  <a:ea typeface="Libre Franklin"/>
                  <a:cs typeface="Libre Franklin"/>
                  <a:sym typeface="Libre Franklin"/>
                </a:defRPr>
              </a:pPr>
            </a:p>
          </p:txBody>
        </p:sp>
      </p:grpSp>
      <p:sp>
        <p:nvSpPr>
          <p:cNvPr id="14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8737600" y="6356350"/>
            <a:ext cx="2844800" cy="3683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100">
                <a:latin typeface="Libre Franklin"/>
                <a:ea typeface="Libre Franklin"/>
                <a:cs typeface="Libre Franklin"/>
                <a:sym typeface="Libre Frankl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9pPr>
    </p:titleStyle>
    <p:bodyStyle>
      <a:lvl1pPr marL="4572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1pPr>
      <a:lvl2pPr marL="977900" marR="0" indent="-4445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2pPr>
      <a:lvl3pPr marL="1513839" marR="0" indent="-4978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Libre Franklin"/>
          <a:ea typeface="Libre Franklin"/>
          <a:cs typeface="Libre Franklin"/>
          <a:sym typeface="Libre Franklin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Libre Frankli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Libre Frankli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Libre Frankli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Libre Frankli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Libre Frankli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Libre Frankli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Libre Frankli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Libre Frankli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00" u="none">
          <a:solidFill>
            <a:schemeClr val="tx1"/>
          </a:solidFill>
          <a:uFillTx/>
          <a:latin typeface="+mn-lt"/>
          <a:ea typeface="+mn-ea"/>
          <a:cs typeface="+mn-cs"/>
          <a:sym typeface="Libre Frankli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10;p1"/>
          <p:cNvSpPr txBox="1"/>
          <p:nvPr>
            <p:ph type="title"/>
          </p:nvPr>
        </p:nvSpPr>
        <p:spPr>
          <a:xfrm>
            <a:off x="6367053" y="2116182"/>
            <a:ext cx="5491572" cy="1795418"/>
          </a:xfrm>
          <a:prstGeom prst="rect">
            <a:avLst/>
          </a:prstGeom>
        </p:spPr>
        <p:txBody>
          <a:bodyPr/>
          <a:lstStyle/>
          <a:p>
            <a:pPr defTabSz="832104">
              <a:defRPr sz="5460"/>
            </a:pPr>
            <a:r>
              <a:t>Python Programming</a:t>
            </a:r>
            <a:br/>
            <a:r>
              <a:rPr b="0" sz="1638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UW Robinson Center Summer stretch</a:t>
            </a:r>
          </a:p>
        </p:txBody>
      </p:sp>
      <p:sp>
        <p:nvSpPr>
          <p:cNvPr id="201" name="Google Shape;211;p1"/>
          <p:cNvSpPr txBox="1"/>
          <p:nvPr>
            <p:ph type="body" sz="quarter" idx="1"/>
          </p:nvPr>
        </p:nvSpPr>
        <p:spPr>
          <a:xfrm>
            <a:off x="6367055" y="4549552"/>
            <a:ext cx="5491571" cy="953337"/>
          </a:xfrm>
          <a:prstGeom prst="rect">
            <a:avLst/>
          </a:prstGeom>
        </p:spPr>
        <p:txBody>
          <a:bodyPr/>
          <a:lstStyle/>
          <a:p>
            <a:pPr marL="0" defTabSz="868680">
              <a:spcBef>
                <a:spcPts val="0"/>
              </a:spcBef>
              <a:defRPr b="1" sz="1710">
                <a:latin typeface="Franklin Gothic"/>
                <a:ea typeface="Franklin Gothic"/>
                <a:cs typeface="Franklin Gothic"/>
                <a:sym typeface="Franklin Gothic"/>
              </a:defRPr>
            </a:pPr>
            <a:r>
              <a:t>Instructors</a:t>
            </a:r>
            <a:r>
              <a:rPr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defTabSz="868680">
              <a:spcBef>
                <a:spcPts val="900"/>
              </a:spcBef>
              <a:defRPr sz="1710"/>
            </a:pPr>
            <a:r>
              <a:t>Xuetao Ma, Bella Chang</a:t>
            </a:r>
          </a:p>
          <a:p>
            <a:pPr marL="0" defTabSz="868680">
              <a:spcBef>
                <a:spcPts val="900"/>
              </a:spcBef>
              <a:defRPr b="1" sz="1710"/>
            </a:pPr>
            <a:r>
              <a:t>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2"/>
          <p:cNvSpPr txBox="1"/>
          <p:nvPr>
            <p:ph type="title"/>
          </p:nvPr>
        </p:nvSpPr>
        <p:spPr>
          <a:xfrm>
            <a:off x="363947" y="228982"/>
            <a:ext cx="7532276" cy="610864"/>
          </a:xfrm>
          <a:prstGeom prst="rect">
            <a:avLst/>
          </a:prstGeom>
        </p:spPr>
        <p:txBody>
          <a:bodyPr/>
          <a:lstStyle>
            <a:lvl1pPr defTabSz="841247">
              <a:defRPr sz="4048"/>
            </a:lvl1pPr>
          </a:lstStyle>
          <a:p>
            <a:pPr/>
            <a:r>
              <a:t>Python </a:t>
            </a:r>
          </a:p>
        </p:txBody>
      </p:sp>
      <p:sp>
        <p:nvSpPr>
          <p:cNvPr id="251" name="TextBox 15"/>
          <p:cNvSpPr txBox="1"/>
          <p:nvPr/>
        </p:nvSpPr>
        <p:spPr>
          <a:xfrm>
            <a:off x="202498" y="1791116"/>
            <a:ext cx="8602889" cy="3017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800"/>
            </a:pPr>
            <a:r>
              <a:t>Strengths: </a:t>
            </a:r>
            <a:r>
              <a:rPr b="0"/>
              <a:t>Known for its readability and simplicity, Python is a versatile language used in web development, data science, artificial intelligence, scientific computing, and more.</a:t>
            </a:r>
            <a:endParaRPr b="0"/>
          </a:p>
          <a:p>
            <a:pPr>
              <a:defRPr b="1" sz="1800"/>
            </a:pPr>
          </a:p>
          <a:p>
            <a:pPr>
              <a:defRPr b="1" sz="1800"/>
            </a:pPr>
            <a:r>
              <a:t>Advantages: </a:t>
            </a:r>
            <a:r>
              <a:rPr b="0"/>
              <a:t>Extensive libraries and frameworks (like Django for web and Pandas for data science) make it extremely powerful yet easy to learn. </a:t>
            </a:r>
            <a:endParaRPr b="0"/>
          </a:p>
          <a:p>
            <a:pPr>
              <a:defRPr b="1" sz="1800"/>
            </a:pPr>
          </a:p>
          <a:p>
            <a:pPr>
              <a:defRPr b="1" sz="1800"/>
            </a:pPr>
          </a:p>
          <a:p>
            <a:pPr>
              <a:defRPr b="1" sz="1800"/>
            </a:pPr>
            <a:r>
              <a:t>Disadvantages: </a:t>
            </a:r>
            <a:r>
              <a:rPr b="0"/>
              <a:t>It’s an interpreted language, so it might not be the best choice for applications that require optimal performance (e.g., high-frequency trading applications).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650;p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4048"/>
            </a:lvl1pPr>
          </a:lstStyle>
          <a:p>
            <a:pPr/>
            <a:r>
              <a:t>Thank you</a:t>
            </a:r>
          </a:p>
        </p:txBody>
      </p:sp>
      <p:sp>
        <p:nvSpPr>
          <p:cNvPr id="254" name="Google Shape;651;p42"/>
          <p:cNvSpPr txBox="1"/>
          <p:nvPr>
            <p:ph type="body" sz="quarter" idx="1"/>
          </p:nvPr>
        </p:nvSpPr>
        <p:spPr>
          <a:xfrm>
            <a:off x="6907623" y="3591097"/>
            <a:ext cx="4903378" cy="1057792"/>
          </a:xfrm>
          <a:prstGeom prst="rect">
            <a:avLst/>
          </a:prstGeom>
        </p:spPr>
        <p:txBody>
          <a:bodyPr anchor="t"/>
          <a:lstStyle/>
          <a:p>
            <a:pPr marL="0"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r>
              <a:t>Thanks to your commitment and strong work ethic</a:t>
            </a:r>
          </a:p>
          <a:p>
            <a:pPr marL="0">
              <a:defRPr>
                <a:solidFill>
                  <a:srgbClr val="000000"/>
                </a:solidFill>
              </a:defRPr>
            </a:pPr>
            <a:r>
              <a:t>We look forward to working together. </a:t>
            </a:r>
          </a:p>
        </p:txBody>
      </p:sp>
      <p:pic>
        <p:nvPicPr>
          <p:cNvPr id="255" name="Google Shape;652;p42" descr="Google Shape;652;p42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6" name="Google Shape;653;p42"/>
          <p:cNvSpPr txBox="1"/>
          <p:nvPr/>
        </p:nvSpPr>
        <p:spPr>
          <a:xfrm>
            <a:off x="6896100" y="5102062"/>
            <a:ext cx="4914900" cy="588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lnSpc>
                <a:spcPct val="90000"/>
              </a:lnSpc>
              <a:defRPr b="1" sz="1600">
                <a:solidFill>
                  <a:srgbClr val="7CA65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</a:lstStyle>
          <a:p>
            <a:pPr/>
            <a:r>
              <a:t>Xuetao &amp; Bella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303;p9"/>
          <p:cNvSpPr txBox="1"/>
          <p:nvPr>
            <p:ph type="title"/>
          </p:nvPr>
        </p:nvSpPr>
        <p:spPr>
          <a:xfrm>
            <a:off x="905300" y="278129"/>
            <a:ext cx="7532276" cy="1754484"/>
          </a:xfrm>
          <a:prstGeom prst="rect">
            <a:avLst/>
          </a:prstGeom>
        </p:spPr>
        <p:txBody>
          <a:bodyPr/>
          <a:lstStyle/>
          <a:p>
            <a:pPr>
              <a:defRPr b="0" sz="3900"/>
            </a:pPr>
            <a:r>
              <a:t>Working together </a:t>
            </a:r>
            <a:br/>
            <a:r>
              <a:t>means we get to know each other</a:t>
            </a:r>
          </a:p>
        </p:txBody>
      </p:sp>
      <p:sp>
        <p:nvSpPr>
          <p:cNvPr id="259" name="Google Shape;304;p9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0" name="Google Shape;307;p9"/>
          <p:cNvSpPr txBox="1"/>
          <p:nvPr>
            <p:ph type="body" sz="half" idx="1"/>
          </p:nvPr>
        </p:nvSpPr>
        <p:spPr>
          <a:xfrm>
            <a:off x="952499" y="2290193"/>
            <a:ext cx="7075766" cy="3472308"/>
          </a:xfrm>
          <a:prstGeom prst="rect">
            <a:avLst/>
          </a:prstGeom>
        </p:spPr>
        <p:txBody>
          <a:bodyPr/>
          <a:lstStyle/>
          <a:p>
            <a:pPr marL="0">
              <a:spcBef>
                <a:spcPts val="0"/>
              </a:spcBef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State your name (the name you like to be called)</a:t>
            </a:r>
          </a:p>
          <a:p>
            <a:pPr marL="0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Tell us your favorite animal/favorite food</a:t>
            </a:r>
          </a:p>
          <a:p>
            <a:pPr marL="0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What is the latest physics news you read/heard that piqued your interest?</a:t>
            </a:r>
          </a:p>
          <a:p>
            <a:pPr marL="0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 Please take 5 minutes and go ahead and answer the survey questions on page 1 of your handout.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30;p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About your instructor</a:t>
            </a:r>
          </a:p>
        </p:txBody>
      </p:sp>
      <p:sp>
        <p:nvSpPr>
          <p:cNvPr id="204" name="Google Shape;231;p3"/>
          <p:cNvSpPr txBox="1"/>
          <p:nvPr>
            <p:ph type="body" sz="quarter" idx="1"/>
          </p:nvPr>
        </p:nvSpPr>
        <p:spPr>
          <a:xfrm>
            <a:off x="928833" y="2196626"/>
            <a:ext cx="4572003" cy="2795234"/>
          </a:xfrm>
          <a:prstGeom prst="rect">
            <a:avLst/>
          </a:prstGeom>
        </p:spPr>
        <p:txBody>
          <a:bodyPr/>
          <a:lstStyle/>
          <a:p>
            <a:pPr marL="0">
              <a:spcBef>
                <a:spcPts val="0"/>
              </a:spcBef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Xuetao Ma</a:t>
            </a:r>
          </a:p>
          <a:p>
            <a:pPr marL="0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High School: in China</a:t>
            </a:r>
          </a:p>
          <a:p>
            <a:pPr marL="0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Undergraduate: Purdue University, MSE</a:t>
            </a:r>
          </a:p>
          <a:p>
            <a:pPr marL="0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MS-PhD: University of Washington, MSE</a:t>
            </a:r>
          </a:p>
        </p:txBody>
      </p:sp>
      <p:sp>
        <p:nvSpPr>
          <p:cNvPr id="205" name="Google Shape;232;p3"/>
          <p:cNvSpPr txBox="1"/>
          <p:nvPr>
            <p:ph type="sldNum" sz="quarter" idx="2"/>
          </p:nvPr>
        </p:nvSpPr>
        <p:spPr>
          <a:xfrm>
            <a:off x="971550" y="6332220"/>
            <a:ext cx="12700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6" name="Google Shape;235;p3" descr="Google Shape;235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9220" y="3870013"/>
            <a:ext cx="2436760" cy="1578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Google Shape;236;p3" descr="Google Shape;236;p3"/>
          <p:cNvPicPr>
            <a:picLocks noChangeAspect="1"/>
          </p:cNvPicPr>
          <p:nvPr/>
        </p:nvPicPr>
        <p:blipFill>
          <a:blip r:embed="rId3">
            <a:extLst/>
          </a:blip>
          <a:srcRect l="5118" t="0" r="0" b="0"/>
          <a:stretch>
            <a:fillRect/>
          </a:stretch>
        </p:blipFill>
        <p:spPr>
          <a:xfrm>
            <a:off x="1054111" y="3870013"/>
            <a:ext cx="3117973" cy="1578597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Google Shape;237;p3"/>
          <p:cNvSpPr/>
          <p:nvPr/>
        </p:nvSpPr>
        <p:spPr>
          <a:xfrm>
            <a:off x="3645847" y="4530051"/>
            <a:ext cx="1942741" cy="8839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09" name="Google Shape;238;p3"/>
          <p:cNvSpPr txBox="1"/>
          <p:nvPr/>
        </p:nvSpPr>
        <p:spPr>
          <a:xfrm>
            <a:off x="2305961" y="5527702"/>
            <a:ext cx="6003154" cy="615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Research</a:t>
            </a:r>
            <a:r>
              <a:rPr b="0"/>
              <a:t>: Transport properties of graphene and twisted bilayer graphene</a:t>
            </a:r>
          </a:p>
        </p:txBody>
      </p:sp>
      <p:pic>
        <p:nvPicPr>
          <p:cNvPr id="210" name="Google Shape;239;p3" descr="Google Shape;239;p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82187" y="3870013"/>
            <a:ext cx="2492686" cy="2093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Google Shape;240;p3" descr="Google Shape;240;p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5887" y="763317"/>
            <a:ext cx="2957994" cy="2660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3"/>
      <p:bldP build="whole" bldLvl="1" animBg="1" rev="0" advAuto="0" spid="210" grpId="6"/>
      <p:bldP build="whole" bldLvl="1" animBg="1" rev="0" advAuto="0" spid="207" grpId="2"/>
      <p:bldP build="whole" bldLvl="1" animBg="1" rev="0" advAuto="0" spid="209" grpId="5"/>
      <p:bldP build="whole" bldLvl="1" animBg="1" rev="0" advAuto="0" spid="208" grpId="1"/>
      <p:bldP build="whole" bldLvl="1" animBg="1" rev="0" advAuto="0" spid="211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30;p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About your instructor</a:t>
            </a:r>
          </a:p>
        </p:txBody>
      </p:sp>
      <p:sp>
        <p:nvSpPr>
          <p:cNvPr id="214" name="Google Shape;231;p3"/>
          <p:cNvSpPr txBox="1"/>
          <p:nvPr>
            <p:ph type="body" sz="quarter" idx="1"/>
          </p:nvPr>
        </p:nvSpPr>
        <p:spPr>
          <a:xfrm>
            <a:off x="928833" y="2196626"/>
            <a:ext cx="4572003" cy="2795234"/>
          </a:xfrm>
          <a:prstGeom prst="rect">
            <a:avLst/>
          </a:prstGeom>
        </p:spPr>
        <p:txBody>
          <a:bodyPr/>
          <a:lstStyle/>
          <a:p>
            <a:pPr marL="0" defTabSz="768095">
              <a:spcBef>
                <a:spcPts val="0"/>
              </a:spcBef>
              <a:defRPr b="1" sz="167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Bella Chang</a:t>
            </a:r>
          </a:p>
          <a:p>
            <a:pPr marL="0" defTabSz="768095">
              <a:spcBef>
                <a:spcPts val="0"/>
              </a:spcBef>
              <a:defRPr b="1" sz="1679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defTabSz="768095">
              <a:spcBef>
                <a:spcPts val="0"/>
              </a:spcBef>
              <a:defRPr sz="167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High School: Bellevue High School (Bellevue, WA!)</a:t>
            </a:r>
          </a:p>
          <a:p>
            <a:pPr marL="0" defTabSz="768095">
              <a:spcBef>
                <a:spcPts val="0"/>
              </a:spcBef>
              <a:defRPr sz="1679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defTabSz="768095">
              <a:spcBef>
                <a:spcPts val="0"/>
              </a:spcBef>
              <a:defRPr sz="167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Undergraduate: UC Berkeley, Data Science</a:t>
            </a:r>
          </a:p>
          <a:p>
            <a:pPr marL="0" defTabSz="768095">
              <a:spcBef>
                <a:spcPts val="0"/>
              </a:spcBef>
              <a:defRPr sz="1679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defTabSz="768095">
              <a:spcBef>
                <a:spcPts val="0"/>
              </a:spcBef>
              <a:defRPr sz="167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Masters: NYU, Data Science</a:t>
            </a:r>
          </a:p>
          <a:p>
            <a:pPr marL="0" defTabSz="768095">
              <a:spcBef>
                <a:spcPts val="0"/>
              </a:spcBef>
              <a:defRPr sz="1679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defTabSz="768095">
              <a:spcBef>
                <a:spcPts val="0"/>
              </a:spcBef>
              <a:defRPr sz="167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Interests: causal inference, statistics, natural language processing</a:t>
            </a:r>
          </a:p>
        </p:txBody>
      </p:sp>
      <p:sp>
        <p:nvSpPr>
          <p:cNvPr id="215" name="Google Shape;232;p3"/>
          <p:cNvSpPr txBox="1"/>
          <p:nvPr>
            <p:ph type="sldNum" sz="quarter" idx="2"/>
          </p:nvPr>
        </p:nvSpPr>
        <p:spPr>
          <a:xfrm>
            <a:off x="971550" y="6332220"/>
            <a:ext cx="12700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20347" t="8272" r="20347" b="8272"/>
          <a:stretch>
            <a:fillRect/>
          </a:stretch>
        </p:blipFill>
        <p:spPr>
          <a:xfrm>
            <a:off x="6226022" y="1269223"/>
            <a:ext cx="1624623" cy="1524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1351" y="1360760"/>
            <a:ext cx="1340927" cy="1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G_3622.jpeg" descr="IMG_362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7148" y="3286086"/>
            <a:ext cx="1902555" cy="2536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G_1092.jpeg" descr="IMG_109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81376" y="3286086"/>
            <a:ext cx="1902555" cy="2536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G_6741.jpeg" descr="IMG_6741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77648" y="3156839"/>
            <a:ext cx="2096243" cy="279523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I like to bake!"/>
          <p:cNvSpPr txBox="1"/>
          <p:nvPr/>
        </p:nvSpPr>
        <p:spPr>
          <a:xfrm>
            <a:off x="7013830" y="5977337"/>
            <a:ext cx="1096453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 like to bake!</a:t>
            </a:r>
          </a:p>
        </p:txBody>
      </p:sp>
      <p:sp>
        <p:nvSpPr>
          <p:cNvPr id="222" name="&amp; run!"/>
          <p:cNvSpPr txBox="1"/>
          <p:nvPr/>
        </p:nvSpPr>
        <p:spPr>
          <a:xfrm>
            <a:off x="10434216" y="6080331"/>
            <a:ext cx="583107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&amp; run!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85;p7"/>
          <p:cNvSpPr txBox="1"/>
          <p:nvPr>
            <p:ph type="title"/>
          </p:nvPr>
        </p:nvSpPr>
        <p:spPr>
          <a:xfrm>
            <a:off x="964022" y="879063"/>
            <a:ext cx="7532276" cy="610864"/>
          </a:xfrm>
          <a:prstGeom prst="rect">
            <a:avLst/>
          </a:prstGeom>
        </p:spPr>
        <p:txBody>
          <a:bodyPr/>
          <a:lstStyle>
            <a:lvl1pPr>
              <a:defRPr b="0" sz="3900"/>
            </a:lvl1pPr>
          </a:lstStyle>
          <a:p>
            <a:pPr/>
            <a:r>
              <a:t>Friendly guidelines or agreements</a:t>
            </a:r>
          </a:p>
        </p:txBody>
      </p:sp>
      <p:sp>
        <p:nvSpPr>
          <p:cNvPr id="225" name="Google Shape;286;p7"/>
          <p:cNvSpPr txBox="1"/>
          <p:nvPr>
            <p:ph type="sldNum" sz="quarter" idx="2"/>
          </p:nvPr>
        </p:nvSpPr>
        <p:spPr>
          <a:xfrm>
            <a:off x="971550" y="6332220"/>
            <a:ext cx="12700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Google Shape;289;p7"/>
          <p:cNvSpPr txBox="1"/>
          <p:nvPr>
            <p:ph type="body" sz="quarter" idx="1"/>
          </p:nvPr>
        </p:nvSpPr>
        <p:spPr>
          <a:xfrm>
            <a:off x="971550" y="1727180"/>
            <a:ext cx="8768068" cy="369333"/>
          </a:xfrm>
          <a:prstGeom prst="rect">
            <a:avLst/>
          </a:prstGeom>
        </p:spPr>
        <p:txBody>
          <a:bodyPr/>
          <a:lstStyle/>
          <a:p>
            <a:pPr marL="0" defTabSz="365760">
              <a:spcBef>
                <a:spcPts val="0"/>
              </a:spcBef>
              <a:defRPr sz="7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are together for eight classes!</a:t>
            </a:r>
          </a:p>
          <a:p>
            <a:pPr marL="0" defTabSz="365760">
              <a:spcBef>
                <a:spcPts val="400"/>
              </a:spcBef>
              <a:defRPr sz="72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defTabSz="365760">
              <a:spcBef>
                <a:spcPts val="400"/>
              </a:spcBef>
              <a:defRPr b="1" sz="7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Our expectations:</a:t>
            </a:r>
          </a:p>
          <a:p>
            <a:pPr marL="0" defTabSz="365760">
              <a:spcBef>
                <a:spcPts val="400"/>
              </a:spcBef>
              <a:defRPr sz="72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0" defTabSz="365760">
              <a:spcBef>
                <a:spcPts val="400"/>
              </a:spcBef>
              <a:defRPr sz="7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treat each other with respect.</a:t>
            </a:r>
          </a:p>
          <a:p>
            <a:pPr marL="0" defTabSz="365760">
              <a:spcBef>
                <a:spcPts val="400"/>
              </a:spcBef>
              <a:defRPr sz="7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listen to other’s ideas, and we raise our hands to answer.</a:t>
            </a:r>
          </a:p>
          <a:p>
            <a:pPr marL="0" defTabSz="365760">
              <a:spcBef>
                <a:spcPts val="400"/>
              </a:spcBef>
              <a:defRPr sz="7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If you usually speak up first, choose to go 2nd or last. Encourage others to speak.</a:t>
            </a:r>
          </a:p>
          <a:p>
            <a:pPr marL="0" defTabSz="365760">
              <a:spcBef>
                <a:spcPts val="400"/>
              </a:spcBef>
              <a:defRPr sz="7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each do our best to learn and ask doubts (there are no silly or dumb questions).</a:t>
            </a:r>
          </a:p>
          <a:p>
            <a:pPr marL="0" defTabSz="365760">
              <a:spcBef>
                <a:spcPts val="400"/>
              </a:spcBef>
              <a:defRPr sz="7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do our best to enjoy the learning while taking it seriously.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330;p12"/>
          <p:cNvSpPr txBox="1"/>
          <p:nvPr>
            <p:ph type="title"/>
          </p:nvPr>
        </p:nvSpPr>
        <p:spPr>
          <a:xfrm>
            <a:off x="905300" y="1421748"/>
            <a:ext cx="7532276" cy="610864"/>
          </a:xfrm>
          <a:prstGeom prst="rect">
            <a:avLst/>
          </a:prstGeom>
        </p:spPr>
        <p:txBody>
          <a:bodyPr/>
          <a:lstStyle>
            <a:lvl1pPr defTabSz="841247">
              <a:defRPr b="0" sz="4048"/>
            </a:lvl1pPr>
          </a:lstStyle>
          <a:p>
            <a:pPr/>
            <a:r>
              <a:t>Today’s Topic:</a:t>
            </a:r>
          </a:p>
        </p:txBody>
      </p:sp>
      <p:sp>
        <p:nvSpPr>
          <p:cNvPr id="229" name="Google Shape;331;p12"/>
          <p:cNvSpPr txBox="1"/>
          <p:nvPr>
            <p:ph type="sldNum" sz="quarter" idx="2"/>
          </p:nvPr>
        </p:nvSpPr>
        <p:spPr>
          <a:xfrm>
            <a:off x="971550" y="6332220"/>
            <a:ext cx="12700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Google Shape;334;p12"/>
          <p:cNvSpPr txBox="1"/>
          <p:nvPr>
            <p:ph type="body" sz="half" idx="1"/>
          </p:nvPr>
        </p:nvSpPr>
        <p:spPr>
          <a:xfrm>
            <a:off x="952499" y="2863850"/>
            <a:ext cx="7075766" cy="2898651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ts val="0"/>
              </a:spcBef>
              <a:buClr>
                <a:srgbClr val="000000"/>
              </a:buClr>
              <a:buSzPts val="1800"/>
              <a:buAutoNum type="arabicPeriod" startAt="1"/>
              <a:defRPr sz="1800"/>
            </a:pPr>
            <a:r>
              <a:t>Installing Anaconda</a:t>
            </a:r>
          </a:p>
          <a:p>
            <a:pPr marL="342900" indent="-342900">
              <a:spcBef>
                <a:spcPts val="0"/>
              </a:spcBef>
              <a:buClr>
                <a:srgbClr val="000000"/>
              </a:buClr>
              <a:buSzPts val="1800"/>
              <a:buAutoNum type="arabicPeriod" startAt="1"/>
              <a:defRPr sz="1800"/>
            </a:pPr>
            <a:r>
              <a:t>Know various principle of coding</a:t>
            </a:r>
          </a:p>
          <a:p>
            <a:pPr marL="342900" indent="-342900">
              <a:spcBef>
                <a:spcPts val="0"/>
              </a:spcBef>
              <a:buClr>
                <a:srgbClr val="000000"/>
              </a:buClr>
              <a:buSzPts val="1800"/>
              <a:buAutoNum type="arabicPeriod" startAt="1"/>
              <a:defRPr sz="1800"/>
            </a:pPr>
            <a:r>
              <a:t>Starting working with Jupyter notebook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 Placeholder 14"/>
          <p:cNvSpPr txBox="1"/>
          <p:nvPr>
            <p:ph type="sldNum" sz="quarter" idx="2"/>
          </p:nvPr>
        </p:nvSpPr>
        <p:spPr>
          <a:xfrm>
            <a:off x="971550" y="6332220"/>
            <a:ext cx="12700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Google Shape;330;p12"/>
          <p:cNvSpPr txBox="1"/>
          <p:nvPr>
            <p:ph type="title"/>
          </p:nvPr>
        </p:nvSpPr>
        <p:spPr>
          <a:xfrm>
            <a:off x="335756" y="1278732"/>
            <a:ext cx="7532276" cy="610864"/>
          </a:xfrm>
          <a:prstGeom prst="rect">
            <a:avLst/>
          </a:prstGeom>
        </p:spPr>
        <p:txBody>
          <a:bodyPr/>
          <a:lstStyle>
            <a:lvl1pPr defTabSz="841247">
              <a:defRPr b="0" sz="4048"/>
            </a:lvl1pPr>
          </a:lstStyle>
          <a:p>
            <a:pPr/>
            <a:r>
              <a:t>Major Coding Languages:</a:t>
            </a:r>
          </a:p>
        </p:txBody>
      </p:sp>
      <p:sp>
        <p:nvSpPr>
          <p:cNvPr id="236" name="Google Shape;334;p12"/>
          <p:cNvSpPr txBox="1"/>
          <p:nvPr>
            <p:ph type="body" sz="quarter" idx="1"/>
          </p:nvPr>
        </p:nvSpPr>
        <p:spPr>
          <a:xfrm>
            <a:off x="842962" y="3613944"/>
            <a:ext cx="9686926" cy="1129507"/>
          </a:xfrm>
          <a:prstGeom prst="rect">
            <a:avLst/>
          </a:prstGeom>
        </p:spPr>
        <p:txBody>
          <a:bodyPr/>
          <a:lstStyle>
            <a:lvl1pPr marL="0">
              <a:spcBef>
                <a:spcPts val="0"/>
              </a:spcBef>
              <a:defRPr b="1" sz="2200"/>
            </a:lvl1pPr>
          </a:lstStyle>
          <a:p>
            <a:pPr/>
            <a:r>
              <a:t>What are the coding language that you have heard of?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2"/>
          <p:cNvSpPr txBox="1"/>
          <p:nvPr>
            <p:ph type="title"/>
          </p:nvPr>
        </p:nvSpPr>
        <p:spPr>
          <a:xfrm>
            <a:off x="63910" y="86107"/>
            <a:ext cx="7532276" cy="610864"/>
          </a:xfrm>
          <a:prstGeom prst="rect">
            <a:avLst/>
          </a:prstGeom>
        </p:spPr>
        <p:txBody>
          <a:bodyPr/>
          <a:lstStyle>
            <a:lvl1pPr defTabSz="841247">
              <a:defRPr sz="4048"/>
            </a:lvl1pPr>
          </a:lstStyle>
          <a:p>
            <a:pPr/>
            <a:r>
              <a:t>Matlab</a:t>
            </a:r>
          </a:p>
        </p:txBody>
      </p:sp>
      <p:pic>
        <p:nvPicPr>
          <p:cNvPr id="239" name="Picture 18" descr="Picture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9737" y="1881601"/>
            <a:ext cx="6252263" cy="35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extBox 19"/>
          <p:cNvSpPr txBox="1"/>
          <p:nvPr/>
        </p:nvSpPr>
        <p:spPr>
          <a:xfrm>
            <a:off x="217170" y="1441608"/>
            <a:ext cx="4473417" cy="408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800"/>
            </a:pPr>
            <a:r>
              <a:t>Strengths</a:t>
            </a:r>
            <a:r>
              <a:rPr b="0"/>
              <a:t>: Primarily used for numerical computing, MATLAB is excellent for data analysis, visualization, and complex numerical computations. </a:t>
            </a:r>
            <a:endParaRPr b="0"/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b="1" sz="1800"/>
            </a:pPr>
            <a:r>
              <a:t>Advantages</a:t>
            </a:r>
            <a:r>
              <a:rPr b="0"/>
              <a:t>: Intuitive for mathematicians and engineers due to its mathematical function-based syntax. </a:t>
            </a:r>
            <a:endParaRPr b="0"/>
          </a:p>
          <a:p>
            <a:pPr>
              <a:defRPr sz="1800"/>
            </a:pPr>
          </a:p>
          <a:p>
            <a:pPr>
              <a:defRPr sz="1800"/>
            </a:pPr>
          </a:p>
          <a:p>
            <a:pPr>
              <a:defRPr b="1" sz="1800"/>
            </a:pPr>
            <a:r>
              <a:t>Disadvantages</a:t>
            </a:r>
            <a:r>
              <a:rPr b="0"/>
              <a:t>: Generally slower than lower-level languages and not suitable for general-purpose programming. </a:t>
            </a:r>
            <a:endParaRPr b="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2"/>
          <p:cNvSpPr txBox="1"/>
          <p:nvPr>
            <p:ph type="title"/>
          </p:nvPr>
        </p:nvSpPr>
        <p:spPr>
          <a:xfrm>
            <a:off x="142491" y="143257"/>
            <a:ext cx="7532276" cy="610864"/>
          </a:xfrm>
          <a:prstGeom prst="rect">
            <a:avLst/>
          </a:prstGeom>
        </p:spPr>
        <p:txBody>
          <a:bodyPr/>
          <a:lstStyle>
            <a:lvl1pPr defTabSz="841247">
              <a:defRPr sz="4048"/>
            </a:lvl1pPr>
          </a:lstStyle>
          <a:p>
            <a:pPr/>
            <a:r>
              <a:t>Java</a:t>
            </a:r>
          </a:p>
        </p:txBody>
      </p:sp>
      <p:sp>
        <p:nvSpPr>
          <p:cNvPr id="243" name="TextBox 15"/>
          <p:cNvSpPr txBox="1"/>
          <p:nvPr/>
        </p:nvSpPr>
        <p:spPr>
          <a:xfrm>
            <a:off x="188210" y="1305340"/>
            <a:ext cx="4473417" cy="408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800"/>
            </a:pPr>
            <a:r>
              <a:t>Strengths</a:t>
            </a:r>
            <a:r>
              <a:rPr b="0"/>
              <a:t>: Java is a general-purpose, object-oriented language known for its portability across platforms. It's widely used in enterprise environments, mobile applications (Android), and large systems development.</a:t>
            </a:r>
            <a:endParaRPr b="0"/>
          </a:p>
          <a:p>
            <a:pPr>
              <a:defRPr sz="1800"/>
            </a:pPr>
          </a:p>
          <a:p>
            <a:pPr>
              <a:defRPr b="1" sz="1800"/>
            </a:pPr>
            <a:r>
              <a:t>Advantages</a:t>
            </a:r>
            <a:r>
              <a:rPr b="0"/>
              <a:t>: Memory management is handled by garbage collection, reducing the risk of memory leaks. </a:t>
            </a:r>
            <a:endParaRPr b="0"/>
          </a:p>
          <a:p>
            <a:pPr>
              <a:defRPr sz="1800"/>
            </a:pPr>
          </a:p>
          <a:p>
            <a:pPr>
              <a:defRPr b="1" sz="1800"/>
            </a:pPr>
            <a:r>
              <a:t>Disadvantages</a:t>
            </a:r>
            <a:r>
              <a:rPr b="0"/>
              <a:t>: Can be more verbose compared to other languages like Python, and might be slower than natively compiled languages such as C++.</a:t>
            </a:r>
          </a:p>
        </p:txBody>
      </p:sp>
      <p:pic>
        <p:nvPicPr>
          <p:cNvPr id="244" name="Picture 18" descr="Picture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9312" y="1154895"/>
            <a:ext cx="5431643" cy="5020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2"/>
          <p:cNvSpPr txBox="1"/>
          <p:nvPr>
            <p:ph type="title"/>
          </p:nvPr>
        </p:nvSpPr>
        <p:spPr>
          <a:xfrm>
            <a:off x="142491" y="143257"/>
            <a:ext cx="7532276" cy="610864"/>
          </a:xfrm>
          <a:prstGeom prst="rect">
            <a:avLst/>
          </a:prstGeom>
        </p:spPr>
        <p:txBody>
          <a:bodyPr/>
          <a:lstStyle>
            <a:lvl1pPr defTabSz="841247">
              <a:defRPr sz="4048"/>
            </a:lvl1pPr>
          </a:lstStyle>
          <a:p>
            <a:pPr/>
            <a:r>
              <a:t>C &amp; C++</a:t>
            </a:r>
          </a:p>
        </p:txBody>
      </p:sp>
      <p:sp>
        <p:nvSpPr>
          <p:cNvPr id="247" name="TextBox 15"/>
          <p:cNvSpPr txBox="1"/>
          <p:nvPr/>
        </p:nvSpPr>
        <p:spPr>
          <a:xfrm>
            <a:off x="188210" y="1118451"/>
            <a:ext cx="4473417" cy="4617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800"/>
            </a:pPr>
            <a:r>
              <a:t>Strengths: </a:t>
            </a:r>
            <a:r>
              <a:rPr b="0"/>
              <a:t>As a lower-level language, C provides close manipulation of hardware and system resources. It's widely used in system programming.</a:t>
            </a:r>
            <a:endParaRPr b="0"/>
          </a:p>
          <a:p>
            <a:pPr>
              <a:defRPr sz="1800"/>
            </a:pPr>
            <a:r>
              <a:t>C++ is commonly used in game development, real-time systems, desktop applications, and systems programming.</a:t>
            </a:r>
          </a:p>
          <a:p>
            <a:pPr>
              <a:defRPr b="1" sz="1800"/>
            </a:pPr>
          </a:p>
          <a:p>
            <a:pPr>
              <a:defRPr b="1" sz="1800"/>
            </a:pPr>
            <a:r>
              <a:t>Advantages: </a:t>
            </a:r>
            <a:r>
              <a:rPr b="0"/>
              <a:t>Offers the power of C with the addition of OOP features. It has a rich function library and works closely with hardware, ensuring performance efficiency.</a:t>
            </a:r>
            <a:endParaRPr b="0"/>
          </a:p>
          <a:p>
            <a:pPr>
              <a:defRPr b="1" sz="1800"/>
            </a:pPr>
          </a:p>
          <a:p>
            <a:pPr>
              <a:defRPr b="1" sz="1800"/>
            </a:pPr>
            <a:r>
              <a:t>Disadvantages: </a:t>
            </a:r>
            <a:r>
              <a:rPr b="0"/>
              <a:t>Complex language rules and manual memory management can make it difficult to master and prone to errors if not used carefully.</a:t>
            </a:r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6432" y="1118451"/>
            <a:ext cx="5748053" cy="4801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eme1">
  <a:themeElements>
    <a:clrScheme name="Them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0000FF"/>
      </a:hlink>
      <a:folHlink>
        <a:srgbClr val="FF00FF"/>
      </a:folHlink>
    </a:clrScheme>
    <a:fontScheme name="Theme1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eme1">
  <a:themeElements>
    <a:clrScheme name="Theme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0000FF"/>
      </a:hlink>
      <a:folHlink>
        <a:srgbClr val="FF00FF"/>
      </a:folHlink>
    </a:clrScheme>
    <a:fontScheme name="Theme1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hem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